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4" r:id="rId3"/>
    <p:sldId id="266" r:id="rId4"/>
    <p:sldId id="267" r:id="rId5"/>
    <p:sldId id="259" r:id="rId6"/>
    <p:sldId id="257" r:id="rId7"/>
    <p:sldId id="270" r:id="rId8"/>
    <p:sldId id="271" r:id="rId9"/>
    <p:sldId id="290" r:id="rId10"/>
    <p:sldId id="291" r:id="rId11"/>
    <p:sldId id="292" r:id="rId12"/>
    <p:sldId id="293" r:id="rId13"/>
    <p:sldId id="308" r:id="rId14"/>
    <p:sldId id="307" r:id="rId15"/>
    <p:sldId id="288" r:id="rId16"/>
    <p:sldId id="289" r:id="rId17"/>
    <p:sldId id="296" r:id="rId18"/>
    <p:sldId id="297" r:id="rId19"/>
    <p:sldId id="303" r:id="rId20"/>
    <p:sldId id="298" r:id="rId21"/>
    <p:sldId id="299" r:id="rId22"/>
    <p:sldId id="300" r:id="rId23"/>
    <p:sldId id="301" r:id="rId24"/>
    <p:sldId id="302" r:id="rId25"/>
    <p:sldId id="306" r:id="rId26"/>
    <p:sldId id="304" r:id="rId27"/>
    <p:sldId id="295" r:id="rId28"/>
    <p:sldId id="268" r:id="rId29"/>
    <p:sldId id="258" r:id="rId30"/>
    <p:sldId id="269" r:id="rId31"/>
    <p:sldId id="260" r:id="rId32"/>
    <p:sldId id="261" r:id="rId33"/>
    <p:sldId id="262" r:id="rId34"/>
    <p:sldId id="263" r:id="rId35"/>
    <p:sldId id="264" r:id="rId36"/>
    <p:sldId id="265" r:id="rId37"/>
    <p:sldId id="272" r:id="rId38"/>
    <p:sldId id="274" r:id="rId39"/>
    <p:sldId id="273" r:id="rId40"/>
    <p:sldId id="284" r:id="rId41"/>
    <p:sldId id="275" r:id="rId42"/>
    <p:sldId id="276" r:id="rId43"/>
    <p:sldId id="277" r:id="rId44"/>
    <p:sldId id="278" r:id="rId45"/>
    <p:sldId id="279" r:id="rId46"/>
    <p:sldId id="280" r:id="rId47"/>
    <p:sldId id="281" r:id="rId48"/>
    <p:sldId id="282" r:id="rId49"/>
    <p:sldId id="283" r:id="rId50"/>
    <p:sldId id="285" r:id="rId51"/>
    <p:sldId id="286" r:id="rId52"/>
    <p:sldId id="287" r:id="rId53"/>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304439F-3CEC-B9BD-07B6-A463C3026B63}"/>
              </a:ext>
            </a:extLst>
          </p:cNvPr>
          <p:cNvSpPr>
            <a:spLocks noGrp="1"/>
          </p:cNvSpPr>
          <p:nvPr>
            <p:ph type="ctrTitle"/>
          </p:nvPr>
        </p:nvSpPr>
        <p:spPr>
          <a:xfrm>
            <a:off x="1524000" y="1122363"/>
            <a:ext cx="9144000" cy="2387600"/>
          </a:xfrm>
        </p:spPr>
        <p:txBody>
          <a:bodyPr anchor="b"/>
          <a:lstStyle>
            <a:lvl1pPr algn="ctr">
              <a:defRPr sz="6000"/>
            </a:lvl1pPr>
          </a:lstStyle>
          <a:p>
            <a:r>
              <a:rPr lang="pl-PL"/>
              <a:t>Kliknij, aby edytować styl</a:t>
            </a:r>
          </a:p>
        </p:txBody>
      </p:sp>
      <p:sp>
        <p:nvSpPr>
          <p:cNvPr id="3" name="Podtytuł 2">
            <a:extLst>
              <a:ext uri="{FF2B5EF4-FFF2-40B4-BE49-F238E27FC236}">
                <a16:creationId xmlns:a16="http://schemas.microsoft.com/office/drawing/2014/main" id="{E019EC74-2638-5919-9739-4CA9A4912B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Symbol zastępczy daty 3">
            <a:extLst>
              <a:ext uri="{FF2B5EF4-FFF2-40B4-BE49-F238E27FC236}">
                <a16:creationId xmlns:a16="http://schemas.microsoft.com/office/drawing/2014/main" id="{E2E8927C-C858-CE67-F02F-E1D30D616DFE}"/>
              </a:ext>
            </a:extLst>
          </p:cNvPr>
          <p:cNvSpPr>
            <a:spLocks noGrp="1"/>
          </p:cNvSpPr>
          <p:nvPr>
            <p:ph type="dt" sz="half" idx="10"/>
          </p:nvPr>
        </p:nvSpPr>
        <p:spPr/>
        <p:txBody>
          <a:bodyPr/>
          <a:lstStyle/>
          <a:p>
            <a:fld id="{4295230C-DB2F-469A-B541-F6A84AEE54E6}" type="datetimeFigureOut">
              <a:rPr lang="pl-PL" smtClean="0"/>
              <a:t>23.05.2024</a:t>
            </a:fld>
            <a:endParaRPr lang="pl-PL"/>
          </a:p>
        </p:txBody>
      </p:sp>
      <p:sp>
        <p:nvSpPr>
          <p:cNvPr id="5" name="Symbol zastępczy stopki 4">
            <a:extLst>
              <a:ext uri="{FF2B5EF4-FFF2-40B4-BE49-F238E27FC236}">
                <a16:creationId xmlns:a16="http://schemas.microsoft.com/office/drawing/2014/main" id="{BD0C6E1D-BE59-64B6-1EDD-F49F91EA482D}"/>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59B592A0-72D2-5E49-9CD1-0E14EB93693F}"/>
              </a:ext>
            </a:extLst>
          </p:cNvPr>
          <p:cNvSpPr>
            <a:spLocks noGrp="1"/>
          </p:cNvSpPr>
          <p:nvPr>
            <p:ph type="sldNum" sz="quarter" idx="12"/>
          </p:nvPr>
        </p:nvSpPr>
        <p:spPr/>
        <p:txBody>
          <a:bodyPr/>
          <a:lstStyle/>
          <a:p>
            <a:fld id="{4667558A-83A5-41BE-8824-F0BE229859CC}" type="slidenum">
              <a:rPr lang="pl-PL" smtClean="0"/>
              <a:t>‹#›</a:t>
            </a:fld>
            <a:endParaRPr lang="pl-PL"/>
          </a:p>
        </p:txBody>
      </p:sp>
    </p:spTree>
    <p:extLst>
      <p:ext uri="{BB962C8B-B14F-4D97-AF65-F5344CB8AC3E}">
        <p14:creationId xmlns:p14="http://schemas.microsoft.com/office/powerpoint/2010/main" val="13566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797A2B5-C4E0-7DF1-7C95-2DB38889D160}"/>
              </a:ext>
            </a:extLst>
          </p:cNvPr>
          <p:cNvSpPr>
            <a:spLocks noGrp="1"/>
          </p:cNvSpPr>
          <p:nvPr>
            <p:ph type="title"/>
          </p:nvPr>
        </p:nvSpPr>
        <p:spPr/>
        <p:txBody>
          <a:bodyPr/>
          <a:lstStyle/>
          <a:p>
            <a:r>
              <a:rPr lang="pl-PL"/>
              <a:t>Kliknij, aby edytować styl</a:t>
            </a:r>
          </a:p>
        </p:txBody>
      </p:sp>
      <p:sp>
        <p:nvSpPr>
          <p:cNvPr id="3" name="Symbol zastępczy tytułu pionowego 2">
            <a:extLst>
              <a:ext uri="{FF2B5EF4-FFF2-40B4-BE49-F238E27FC236}">
                <a16:creationId xmlns:a16="http://schemas.microsoft.com/office/drawing/2014/main" id="{B291819F-A2ED-A8EE-4766-7922070043E4}"/>
              </a:ext>
            </a:extLst>
          </p:cNvPr>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D653EAD5-ADDD-D2D7-6B51-71A7B425BC47}"/>
              </a:ext>
            </a:extLst>
          </p:cNvPr>
          <p:cNvSpPr>
            <a:spLocks noGrp="1"/>
          </p:cNvSpPr>
          <p:nvPr>
            <p:ph type="dt" sz="half" idx="10"/>
          </p:nvPr>
        </p:nvSpPr>
        <p:spPr/>
        <p:txBody>
          <a:bodyPr/>
          <a:lstStyle/>
          <a:p>
            <a:fld id="{4295230C-DB2F-469A-B541-F6A84AEE54E6}" type="datetimeFigureOut">
              <a:rPr lang="pl-PL" smtClean="0"/>
              <a:t>23.05.2024</a:t>
            </a:fld>
            <a:endParaRPr lang="pl-PL"/>
          </a:p>
        </p:txBody>
      </p:sp>
      <p:sp>
        <p:nvSpPr>
          <p:cNvPr id="5" name="Symbol zastępczy stopki 4">
            <a:extLst>
              <a:ext uri="{FF2B5EF4-FFF2-40B4-BE49-F238E27FC236}">
                <a16:creationId xmlns:a16="http://schemas.microsoft.com/office/drawing/2014/main" id="{70874149-E2C3-CF0C-8A2A-6E6AC081A72C}"/>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205BA9E2-4E40-83FB-6496-6D5AE269C12D}"/>
              </a:ext>
            </a:extLst>
          </p:cNvPr>
          <p:cNvSpPr>
            <a:spLocks noGrp="1"/>
          </p:cNvSpPr>
          <p:nvPr>
            <p:ph type="sldNum" sz="quarter" idx="12"/>
          </p:nvPr>
        </p:nvSpPr>
        <p:spPr/>
        <p:txBody>
          <a:bodyPr/>
          <a:lstStyle/>
          <a:p>
            <a:fld id="{4667558A-83A5-41BE-8824-F0BE229859CC}" type="slidenum">
              <a:rPr lang="pl-PL" smtClean="0"/>
              <a:t>‹#›</a:t>
            </a:fld>
            <a:endParaRPr lang="pl-PL"/>
          </a:p>
        </p:txBody>
      </p:sp>
    </p:spTree>
    <p:extLst>
      <p:ext uri="{BB962C8B-B14F-4D97-AF65-F5344CB8AC3E}">
        <p14:creationId xmlns:p14="http://schemas.microsoft.com/office/powerpoint/2010/main" val="10770569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a:extLst>
              <a:ext uri="{FF2B5EF4-FFF2-40B4-BE49-F238E27FC236}">
                <a16:creationId xmlns:a16="http://schemas.microsoft.com/office/drawing/2014/main" id="{D72AC098-B9A9-AF5F-F350-F01C7A36EDB0}"/>
              </a:ext>
            </a:extLst>
          </p:cNvPr>
          <p:cNvSpPr>
            <a:spLocks noGrp="1"/>
          </p:cNvSpPr>
          <p:nvPr>
            <p:ph type="title" orient="vert"/>
          </p:nvPr>
        </p:nvSpPr>
        <p:spPr>
          <a:xfrm>
            <a:off x="8724900" y="365125"/>
            <a:ext cx="2628900" cy="5811838"/>
          </a:xfrm>
        </p:spPr>
        <p:txBody>
          <a:bodyPr vert="eaVert"/>
          <a:lstStyle/>
          <a:p>
            <a:r>
              <a:rPr lang="pl-PL"/>
              <a:t>Kliknij, aby edytować styl</a:t>
            </a:r>
          </a:p>
        </p:txBody>
      </p:sp>
      <p:sp>
        <p:nvSpPr>
          <p:cNvPr id="3" name="Symbol zastępczy tytułu pionowego 2">
            <a:extLst>
              <a:ext uri="{FF2B5EF4-FFF2-40B4-BE49-F238E27FC236}">
                <a16:creationId xmlns:a16="http://schemas.microsoft.com/office/drawing/2014/main" id="{D41694F4-754F-041F-DF87-C66FB4E73C1E}"/>
              </a:ext>
            </a:extLst>
          </p:cNvPr>
          <p:cNvSpPr>
            <a:spLocks noGrp="1"/>
          </p:cNvSpPr>
          <p:nvPr>
            <p:ph type="body" orient="vert" idx="1"/>
          </p:nvPr>
        </p:nvSpPr>
        <p:spPr>
          <a:xfrm>
            <a:off x="838200" y="365125"/>
            <a:ext cx="7734300" cy="5811838"/>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ABBE2599-A68E-6677-38FE-5BDD1155B8BA}"/>
              </a:ext>
            </a:extLst>
          </p:cNvPr>
          <p:cNvSpPr>
            <a:spLocks noGrp="1"/>
          </p:cNvSpPr>
          <p:nvPr>
            <p:ph type="dt" sz="half" idx="10"/>
          </p:nvPr>
        </p:nvSpPr>
        <p:spPr/>
        <p:txBody>
          <a:bodyPr/>
          <a:lstStyle/>
          <a:p>
            <a:fld id="{4295230C-DB2F-469A-B541-F6A84AEE54E6}" type="datetimeFigureOut">
              <a:rPr lang="pl-PL" smtClean="0"/>
              <a:t>23.05.2024</a:t>
            </a:fld>
            <a:endParaRPr lang="pl-PL"/>
          </a:p>
        </p:txBody>
      </p:sp>
      <p:sp>
        <p:nvSpPr>
          <p:cNvPr id="5" name="Symbol zastępczy stopki 4">
            <a:extLst>
              <a:ext uri="{FF2B5EF4-FFF2-40B4-BE49-F238E27FC236}">
                <a16:creationId xmlns:a16="http://schemas.microsoft.com/office/drawing/2014/main" id="{5787D265-0F49-7093-938C-C55A9AFF6D1B}"/>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8F0C7F98-070C-FFED-F1EA-615C342142F3}"/>
              </a:ext>
            </a:extLst>
          </p:cNvPr>
          <p:cNvSpPr>
            <a:spLocks noGrp="1"/>
          </p:cNvSpPr>
          <p:nvPr>
            <p:ph type="sldNum" sz="quarter" idx="12"/>
          </p:nvPr>
        </p:nvSpPr>
        <p:spPr/>
        <p:txBody>
          <a:bodyPr/>
          <a:lstStyle/>
          <a:p>
            <a:fld id="{4667558A-83A5-41BE-8824-F0BE229859CC}" type="slidenum">
              <a:rPr lang="pl-PL" smtClean="0"/>
              <a:t>‹#›</a:t>
            </a:fld>
            <a:endParaRPr lang="pl-PL"/>
          </a:p>
        </p:txBody>
      </p:sp>
    </p:spTree>
    <p:extLst>
      <p:ext uri="{BB962C8B-B14F-4D97-AF65-F5344CB8AC3E}">
        <p14:creationId xmlns:p14="http://schemas.microsoft.com/office/powerpoint/2010/main" val="1657415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CE3CA449-D7C0-E957-636A-D5017BEF2C2D}"/>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B667510A-536C-7ACD-F230-35F1F88026FD}"/>
              </a:ext>
            </a:extLst>
          </p:cNvPr>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296425C5-F6D9-24F8-B23B-5FDEE74DB2EC}"/>
              </a:ext>
            </a:extLst>
          </p:cNvPr>
          <p:cNvSpPr>
            <a:spLocks noGrp="1"/>
          </p:cNvSpPr>
          <p:nvPr>
            <p:ph type="dt" sz="half" idx="10"/>
          </p:nvPr>
        </p:nvSpPr>
        <p:spPr/>
        <p:txBody>
          <a:bodyPr/>
          <a:lstStyle/>
          <a:p>
            <a:fld id="{4295230C-DB2F-469A-B541-F6A84AEE54E6}" type="datetimeFigureOut">
              <a:rPr lang="pl-PL" smtClean="0"/>
              <a:t>23.05.2024</a:t>
            </a:fld>
            <a:endParaRPr lang="pl-PL"/>
          </a:p>
        </p:txBody>
      </p:sp>
      <p:sp>
        <p:nvSpPr>
          <p:cNvPr id="5" name="Symbol zastępczy stopki 4">
            <a:extLst>
              <a:ext uri="{FF2B5EF4-FFF2-40B4-BE49-F238E27FC236}">
                <a16:creationId xmlns:a16="http://schemas.microsoft.com/office/drawing/2014/main" id="{652B4830-307C-3DD8-F3F9-787442EDDFF2}"/>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B6F895D2-B998-DBE1-54FF-308082F8DDF5}"/>
              </a:ext>
            </a:extLst>
          </p:cNvPr>
          <p:cNvSpPr>
            <a:spLocks noGrp="1"/>
          </p:cNvSpPr>
          <p:nvPr>
            <p:ph type="sldNum" sz="quarter" idx="12"/>
          </p:nvPr>
        </p:nvSpPr>
        <p:spPr/>
        <p:txBody>
          <a:bodyPr/>
          <a:lstStyle/>
          <a:p>
            <a:fld id="{4667558A-83A5-41BE-8824-F0BE229859CC}" type="slidenum">
              <a:rPr lang="pl-PL" smtClean="0"/>
              <a:t>‹#›</a:t>
            </a:fld>
            <a:endParaRPr lang="pl-PL"/>
          </a:p>
        </p:txBody>
      </p:sp>
    </p:spTree>
    <p:extLst>
      <p:ext uri="{BB962C8B-B14F-4D97-AF65-F5344CB8AC3E}">
        <p14:creationId xmlns:p14="http://schemas.microsoft.com/office/powerpoint/2010/main" val="1715998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0C6A791-1824-C912-98B7-3A5BD6D57881}"/>
              </a:ext>
            </a:extLst>
          </p:cNvPr>
          <p:cNvSpPr>
            <a:spLocks noGrp="1"/>
          </p:cNvSpPr>
          <p:nvPr>
            <p:ph type="title"/>
          </p:nvPr>
        </p:nvSpPr>
        <p:spPr>
          <a:xfrm>
            <a:off x="831850" y="1709738"/>
            <a:ext cx="10515600" cy="2852737"/>
          </a:xfrm>
        </p:spPr>
        <p:txBody>
          <a:bodyPr anchor="b"/>
          <a:lstStyle>
            <a:lvl1pPr>
              <a:defRPr sz="6000"/>
            </a:lvl1pPr>
          </a:lstStyle>
          <a:p>
            <a:r>
              <a:rPr lang="pl-PL"/>
              <a:t>Kliknij, aby edytować styl</a:t>
            </a:r>
          </a:p>
        </p:txBody>
      </p:sp>
      <p:sp>
        <p:nvSpPr>
          <p:cNvPr id="3" name="Symbol zastępczy tekstu 2">
            <a:extLst>
              <a:ext uri="{FF2B5EF4-FFF2-40B4-BE49-F238E27FC236}">
                <a16:creationId xmlns:a16="http://schemas.microsoft.com/office/drawing/2014/main" id="{9995C1EA-52B1-76CA-071C-DC3A21CF8C6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pl-PL"/>
              <a:t>Kliknij, aby edytować style wzorca tekstu</a:t>
            </a:r>
          </a:p>
        </p:txBody>
      </p:sp>
      <p:sp>
        <p:nvSpPr>
          <p:cNvPr id="4" name="Symbol zastępczy daty 3">
            <a:extLst>
              <a:ext uri="{FF2B5EF4-FFF2-40B4-BE49-F238E27FC236}">
                <a16:creationId xmlns:a16="http://schemas.microsoft.com/office/drawing/2014/main" id="{28E02F0F-F7DC-869B-7A9D-3226B35D3D48}"/>
              </a:ext>
            </a:extLst>
          </p:cNvPr>
          <p:cNvSpPr>
            <a:spLocks noGrp="1"/>
          </p:cNvSpPr>
          <p:nvPr>
            <p:ph type="dt" sz="half" idx="10"/>
          </p:nvPr>
        </p:nvSpPr>
        <p:spPr/>
        <p:txBody>
          <a:bodyPr/>
          <a:lstStyle/>
          <a:p>
            <a:fld id="{4295230C-DB2F-469A-B541-F6A84AEE54E6}" type="datetimeFigureOut">
              <a:rPr lang="pl-PL" smtClean="0"/>
              <a:t>23.05.2024</a:t>
            </a:fld>
            <a:endParaRPr lang="pl-PL"/>
          </a:p>
        </p:txBody>
      </p:sp>
      <p:sp>
        <p:nvSpPr>
          <p:cNvPr id="5" name="Symbol zastępczy stopki 4">
            <a:extLst>
              <a:ext uri="{FF2B5EF4-FFF2-40B4-BE49-F238E27FC236}">
                <a16:creationId xmlns:a16="http://schemas.microsoft.com/office/drawing/2014/main" id="{52078FA0-348B-DDBE-5C35-D4B0FE5A037F}"/>
              </a:ext>
            </a:extLst>
          </p:cNvPr>
          <p:cNvSpPr>
            <a:spLocks noGrp="1"/>
          </p:cNvSpPr>
          <p:nvPr>
            <p:ph type="ftr" sz="quarter" idx="11"/>
          </p:nvPr>
        </p:nvSpPr>
        <p:spPr/>
        <p:txBody>
          <a:bodyPr/>
          <a:lstStyle/>
          <a:p>
            <a:endParaRPr lang="pl-PL"/>
          </a:p>
        </p:txBody>
      </p:sp>
      <p:sp>
        <p:nvSpPr>
          <p:cNvPr id="6" name="Symbol zastępczy numeru slajdu 5">
            <a:extLst>
              <a:ext uri="{FF2B5EF4-FFF2-40B4-BE49-F238E27FC236}">
                <a16:creationId xmlns:a16="http://schemas.microsoft.com/office/drawing/2014/main" id="{DD556A8D-868D-F6A1-82E4-763A9E3345A3}"/>
              </a:ext>
            </a:extLst>
          </p:cNvPr>
          <p:cNvSpPr>
            <a:spLocks noGrp="1"/>
          </p:cNvSpPr>
          <p:nvPr>
            <p:ph type="sldNum" sz="quarter" idx="12"/>
          </p:nvPr>
        </p:nvSpPr>
        <p:spPr/>
        <p:txBody>
          <a:bodyPr/>
          <a:lstStyle/>
          <a:p>
            <a:fld id="{4667558A-83A5-41BE-8824-F0BE229859CC}" type="slidenum">
              <a:rPr lang="pl-PL" smtClean="0"/>
              <a:t>‹#›</a:t>
            </a:fld>
            <a:endParaRPr lang="pl-PL"/>
          </a:p>
        </p:txBody>
      </p:sp>
    </p:spTree>
    <p:extLst>
      <p:ext uri="{BB962C8B-B14F-4D97-AF65-F5344CB8AC3E}">
        <p14:creationId xmlns:p14="http://schemas.microsoft.com/office/powerpoint/2010/main" val="1617039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323DEB7-A88F-C00C-4816-356AB9DDDB92}"/>
              </a:ext>
            </a:extLst>
          </p:cNvPr>
          <p:cNvSpPr>
            <a:spLocks noGrp="1"/>
          </p:cNvSpPr>
          <p:nvPr>
            <p:ph type="title"/>
          </p:nvPr>
        </p:nvSpPr>
        <p:spPr/>
        <p:txBody>
          <a:bodyPr/>
          <a:lstStyle/>
          <a:p>
            <a:r>
              <a:rPr lang="pl-PL"/>
              <a:t>Kliknij, aby edytować styl</a:t>
            </a:r>
          </a:p>
        </p:txBody>
      </p:sp>
      <p:sp>
        <p:nvSpPr>
          <p:cNvPr id="3" name="Symbol zastępczy zawartości 2">
            <a:extLst>
              <a:ext uri="{FF2B5EF4-FFF2-40B4-BE49-F238E27FC236}">
                <a16:creationId xmlns:a16="http://schemas.microsoft.com/office/drawing/2014/main" id="{68F170F8-6823-CA6F-E709-E09E1B790D25}"/>
              </a:ext>
            </a:extLst>
          </p:cNvPr>
          <p:cNvSpPr>
            <a:spLocks noGrp="1"/>
          </p:cNvSpPr>
          <p:nvPr>
            <p:ph sz="half" idx="1"/>
          </p:nvPr>
        </p:nvSpPr>
        <p:spPr>
          <a:xfrm>
            <a:off x="838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a:extLst>
              <a:ext uri="{FF2B5EF4-FFF2-40B4-BE49-F238E27FC236}">
                <a16:creationId xmlns:a16="http://schemas.microsoft.com/office/drawing/2014/main" id="{999A8AD1-B2B9-B28C-AD88-4C7B63DBD401}"/>
              </a:ext>
            </a:extLst>
          </p:cNvPr>
          <p:cNvSpPr>
            <a:spLocks noGrp="1"/>
          </p:cNvSpPr>
          <p:nvPr>
            <p:ph sz="half" idx="2"/>
          </p:nvPr>
        </p:nvSpPr>
        <p:spPr>
          <a:xfrm>
            <a:off x="6172200" y="1825625"/>
            <a:ext cx="5181600" cy="435133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daty 4">
            <a:extLst>
              <a:ext uri="{FF2B5EF4-FFF2-40B4-BE49-F238E27FC236}">
                <a16:creationId xmlns:a16="http://schemas.microsoft.com/office/drawing/2014/main" id="{C539A5A5-2F1F-27DB-0C74-C5CFF6D42D28}"/>
              </a:ext>
            </a:extLst>
          </p:cNvPr>
          <p:cNvSpPr>
            <a:spLocks noGrp="1"/>
          </p:cNvSpPr>
          <p:nvPr>
            <p:ph type="dt" sz="half" idx="10"/>
          </p:nvPr>
        </p:nvSpPr>
        <p:spPr/>
        <p:txBody>
          <a:bodyPr/>
          <a:lstStyle/>
          <a:p>
            <a:fld id="{4295230C-DB2F-469A-B541-F6A84AEE54E6}" type="datetimeFigureOut">
              <a:rPr lang="pl-PL" smtClean="0"/>
              <a:t>23.05.2024</a:t>
            </a:fld>
            <a:endParaRPr lang="pl-PL"/>
          </a:p>
        </p:txBody>
      </p:sp>
      <p:sp>
        <p:nvSpPr>
          <p:cNvPr id="6" name="Symbol zastępczy stopki 5">
            <a:extLst>
              <a:ext uri="{FF2B5EF4-FFF2-40B4-BE49-F238E27FC236}">
                <a16:creationId xmlns:a16="http://schemas.microsoft.com/office/drawing/2014/main" id="{8EA081F1-D462-434D-B339-73A4EE08EEFC}"/>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7D7DB5D3-7C51-FDC3-854B-260FFA63FBE9}"/>
              </a:ext>
            </a:extLst>
          </p:cNvPr>
          <p:cNvSpPr>
            <a:spLocks noGrp="1"/>
          </p:cNvSpPr>
          <p:nvPr>
            <p:ph type="sldNum" sz="quarter" idx="12"/>
          </p:nvPr>
        </p:nvSpPr>
        <p:spPr/>
        <p:txBody>
          <a:bodyPr/>
          <a:lstStyle/>
          <a:p>
            <a:fld id="{4667558A-83A5-41BE-8824-F0BE229859CC}" type="slidenum">
              <a:rPr lang="pl-PL" smtClean="0"/>
              <a:t>‹#›</a:t>
            </a:fld>
            <a:endParaRPr lang="pl-PL"/>
          </a:p>
        </p:txBody>
      </p:sp>
    </p:spTree>
    <p:extLst>
      <p:ext uri="{BB962C8B-B14F-4D97-AF65-F5344CB8AC3E}">
        <p14:creationId xmlns:p14="http://schemas.microsoft.com/office/powerpoint/2010/main" val="24044195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0291B10-CA82-C345-9B23-E38B726EE9F6}"/>
              </a:ext>
            </a:extLst>
          </p:cNvPr>
          <p:cNvSpPr>
            <a:spLocks noGrp="1"/>
          </p:cNvSpPr>
          <p:nvPr>
            <p:ph type="title"/>
          </p:nvPr>
        </p:nvSpPr>
        <p:spPr>
          <a:xfrm>
            <a:off x="839788" y="365125"/>
            <a:ext cx="10515600" cy="1325563"/>
          </a:xfrm>
        </p:spPr>
        <p:txBody>
          <a:bodyPr/>
          <a:lstStyle/>
          <a:p>
            <a:r>
              <a:rPr lang="pl-PL"/>
              <a:t>Kliknij, aby edytować styl</a:t>
            </a:r>
          </a:p>
        </p:txBody>
      </p:sp>
      <p:sp>
        <p:nvSpPr>
          <p:cNvPr id="3" name="Symbol zastępczy tekstu 2">
            <a:extLst>
              <a:ext uri="{FF2B5EF4-FFF2-40B4-BE49-F238E27FC236}">
                <a16:creationId xmlns:a16="http://schemas.microsoft.com/office/drawing/2014/main" id="{520EA8EE-D463-E5B9-8879-34681DD802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a:extLst>
              <a:ext uri="{FF2B5EF4-FFF2-40B4-BE49-F238E27FC236}">
                <a16:creationId xmlns:a16="http://schemas.microsoft.com/office/drawing/2014/main" id="{2EC2599C-2A69-ADC3-C14A-026D6EC638F5}"/>
              </a:ext>
            </a:extLst>
          </p:cNvPr>
          <p:cNvSpPr>
            <a:spLocks noGrp="1"/>
          </p:cNvSpPr>
          <p:nvPr>
            <p:ph sz="half" idx="2"/>
          </p:nvPr>
        </p:nvSpPr>
        <p:spPr>
          <a:xfrm>
            <a:off x="839788" y="2505075"/>
            <a:ext cx="5157787"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a:extLst>
              <a:ext uri="{FF2B5EF4-FFF2-40B4-BE49-F238E27FC236}">
                <a16:creationId xmlns:a16="http://schemas.microsoft.com/office/drawing/2014/main" id="{507FAD88-C546-45C1-4A8C-3CE6892746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a:extLst>
              <a:ext uri="{FF2B5EF4-FFF2-40B4-BE49-F238E27FC236}">
                <a16:creationId xmlns:a16="http://schemas.microsoft.com/office/drawing/2014/main" id="{7E740B9F-D38B-ED0A-3172-3C402B4D4E72}"/>
              </a:ext>
            </a:extLst>
          </p:cNvPr>
          <p:cNvSpPr>
            <a:spLocks noGrp="1"/>
          </p:cNvSpPr>
          <p:nvPr>
            <p:ph sz="quarter" idx="4"/>
          </p:nvPr>
        </p:nvSpPr>
        <p:spPr>
          <a:xfrm>
            <a:off x="6172200" y="2505075"/>
            <a:ext cx="5183188" cy="3684588"/>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Symbol zastępczy daty 6">
            <a:extLst>
              <a:ext uri="{FF2B5EF4-FFF2-40B4-BE49-F238E27FC236}">
                <a16:creationId xmlns:a16="http://schemas.microsoft.com/office/drawing/2014/main" id="{C1A67E85-84EE-B3BC-23B9-698DF63A725E}"/>
              </a:ext>
            </a:extLst>
          </p:cNvPr>
          <p:cNvSpPr>
            <a:spLocks noGrp="1"/>
          </p:cNvSpPr>
          <p:nvPr>
            <p:ph type="dt" sz="half" idx="10"/>
          </p:nvPr>
        </p:nvSpPr>
        <p:spPr/>
        <p:txBody>
          <a:bodyPr/>
          <a:lstStyle/>
          <a:p>
            <a:fld id="{4295230C-DB2F-469A-B541-F6A84AEE54E6}" type="datetimeFigureOut">
              <a:rPr lang="pl-PL" smtClean="0"/>
              <a:t>23.05.2024</a:t>
            </a:fld>
            <a:endParaRPr lang="pl-PL"/>
          </a:p>
        </p:txBody>
      </p:sp>
      <p:sp>
        <p:nvSpPr>
          <p:cNvPr id="8" name="Symbol zastępczy stopki 7">
            <a:extLst>
              <a:ext uri="{FF2B5EF4-FFF2-40B4-BE49-F238E27FC236}">
                <a16:creationId xmlns:a16="http://schemas.microsoft.com/office/drawing/2014/main" id="{E0CC903F-19B0-6894-DFA0-3063CA48AEA6}"/>
              </a:ext>
            </a:extLst>
          </p:cNvPr>
          <p:cNvSpPr>
            <a:spLocks noGrp="1"/>
          </p:cNvSpPr>
          <p:nvPr>
            <p:ph type="ftr" sz="quarter" idx="11"/>
          </p:nvPr>
        </p:nvSpPr>
        <p:spPr/>
        <p:txBody>
          <a:bodyPr/>
          <a:lstStyle/>
          <a:p>
            <a:endParaRPr lang="pl-PL"/>
          </a:p>
        </p:txBody>
      </p:sp>
      <p:sp>
        <p:nvSpPr>
          <p:cNvPr id="9" name="Symbol zastępczy numeru slajdu 8">
            <a:extLst>
              <a:ext uri="{FF2B5EF4-FFF2-40B4-BE49-F238E27FC236}">
                <a16:creationId xmlns:a16="http://schemas.microsoft.com/office/drawing/2014/main" id="{3C9E06C8-E423-D056-1AC0-DAE3EEBD8A39}"/>
              </a:ext>
            </a:extLst>
          </p:cNvPr>
          <p:cNvSpPr>
            <a:spLocks noGrp="1"/>
          </p:cNvSpPr>
          <p:nvPr>
            <p:ph type="sldNum" sz="quarter" idx="12"/>
          </p:nvPr>
        </p:nvSpPr>
        <p:spPr/>
        <p:txBody>
          <a:bodyPr/>
          <a:lstStyle/>
          <a:p>
            <a:fld id="{4667558A-83A5-41BE-8824-F0BE229859CC}" type="slidenum">
              <a:rPr lang="pl-PL" smtClean="0"/>
              <a:t>‹#›</a:t>
            </a:fld>
            <a:endParaRPr lang="pl-PL"/>
          </a:p>
        </p:txBody>
      </p:sp>
    </p:spTree>
    <p:extLst>
      <p:ext uri="{BB962C8B-B14F-4D97-AF65-F5344CB8AC3E}">
        <p14:creationId xmlns:p14="http://schemas.microsoft.com/office/powerpoint/2010/main" val="218031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CADE4E7-2625-4554-1834-D734997D3D18}"/>
              </a:ext>
            </a:extLst>
          </p:cNvPr>
          <p:cNvSpPr>
            <a:spLocks noGrp="1"/>
          </p:cNvSpPr>
          <p:nvPr>
            <p:ph type="title"/>
          </p:nvPr>
        </p:nvSpPr>
        <p:spPr/>
        <p:txBody>
          <a:bodyPr/>
          <a:lstStyle/>
          <a:p>
            <a:r>
              <a:rPr lang="pl-PL"/>
              <a:t>Kliknij, aby edytować styl</a:t>
            </a:r>
          </a:p>
        </p:txBody>
      </p:sp>
      <p:sp>
        <p:nvSpPr>
          <p:cNvPr id="3" name="Symbol zastępczy daty 2">
            <a:extLst>
              <a:ext uri="{FF2B5EF4-FFF2-40B4-BE49-F238E27FC236}">
                <a16:creationId xmlns:a16="http://schemas.microsoft.com/office/drawing/2014/main" id="{8A3C1A1E-7BB6-5AD9-1883-6697CF234F8A}"/>
              </a:ext>
            </a:extLst>
          </p:cNvPr>
          <p:cNvSpPr>
            <a:spLocks noGrp="1"/>
          </p:cNvSpPr>
          <p:nvPr>
            <p:ph type="dt" sz="half" idx="10"/>
          </p:nvPr>
        </p:nvSpPr>
        <p:spPr/>
        <p:txBody>
          <a:bodyPr/>
          <a:lstStyle/>
          <a:p>
            <a:fld id="{4295230C-DB2F-469A-B541-F6A84AEE54E6}" type="datetimeFigureOut">
              <a:rPr lang="pl-PL" smtClean="0"/>
              <a:t>23.05.2024</a:t>
            </a:fld>
            <a:endParaRPr lang="pl-PL"/>
          </a:p>
        </p:txBody>
      </p:sp>
      <p:sp>
        <p:nvSpPr>
          <p:cNvPr id="4" name="Symbol zastępczy stopki 3">
            <a:extLst>
              <a:ext uri="{FF2B5EF4-FFF2-40B4-BE49-F238E27FC236}">
                <a16:creationId xmlns:a16="http://schemas.microsoft.com/office/drawing/2014/main" id="{6AF965B0-D205-2E1E-DB17-61ACD812CEE3}"/>
              </a:ext>
            </a:extLst>
          </p:cNvPr>
          <p:cNvSpPr>
            <a:spLocks noGrp="1"/>
          </p:cNvSpPr>
          <p:nvPr>
            <p:ph type="ftr" sz="quarter" idx="11"/>
          </p:nvPr>
        </p:nvSpPr>
        <p:spPr/>
        <p:txBody>
          <a:bodyPr/>
          <a:lstStyle/>
          <a:p>
            <a:endParaRPr lang="pl-PL"/>
          </a:p>
        </p:txBody>
      </p:sp>
      <p:sp>
        <p:nvSpPr>
          <p:cNvPr id="5" name="Symbol zastępczy numeru slajdu 4">
            <a:extLst>
              <a:ext uri="{FF2B5EF4-FFF2-40B4-BE49-F238E27FC236}">
                <a16:creationId xmlns:a16="http://schemas.microsoft.com/office/drawing/2014/main" id="{08EDD945-CC1A-EF2B-93DD-282A05DFCF90}"/>
              </a:ext>
            </a:extLst>
          </p:cNvPr>
          <p:cNvSpPr>
            <a:spLocks noGrp="1"/>
          </p:cNvSpPr>
          <p:nvPr>
            <p:ph type="sldNum" sz="quarter" idx="12"/>
          </p:nvPr>
        </p:nvSpPr>
        <p:spPr/>
        <p:txBody>
          <a:bodyPr/>
          <a:lstStyle/>
          <a:p>
            <a:fld id="{4667558A-83A5-41BE-8824-F0BE229859CC}" type="slidenum">
              <a:rPr lang="pl-PL" smtClean="0"/>
              <a:t>‹#›</a:t>
            </a:fld>
            <a:endParaRPr lang="pl-PL"/>
          </a:p>
        </p:txBody>
      </p:sp>
    </p:spTree>
    <p:extLst>
      <p:ext uri="{BB962C8B-B14F-4D97-AF65-F5344CB8AC3E}">
        <p14:creationId xmlns:p14="http://schemas.microsoft.com/office/powerpoint/2010/main" val="3456819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Symbol zastępczy daty 1">
            <a:extLst>
              <a:ext uri="{FF2B5EF4-FFF2-40B4-BE49-F238E27FC236}">
                <a16:creationId xmlns:a16="http://schemas.microsoft.com/office/drawing/2014/main" id="{1E7E630B-3B89-36BC-9917-FA68A72BE4FD}"/>
              </a:ext>
            </a:extLst>
          </p:cNvPr>
          <p:cNvSpPr>
            <a:spLocks noGrp="1"/>
          </p:cNvSpPr>
          <p:nvPr>
            <p:ph type="dt" sz="half" idx="10"/>
          </p:nvPr>
        </p:nvSpPr>
        <p:spPr/>
        <p:txBody>
          <a:bodyPr/>
          <a:lstStyle/>
          <a:p>
            <a:fld id="{4295230C-DB2F-469A-B541-F6A84AEE54E6}" type="datetimeFigureOut">
              <a:rPr lang="pl-PL" smtClean="0"/>
              <a:t>23.05.2024</a:t>
            </a:fld>
            <a:endParaRPr lang="pl-PL"/>
          </a:p>
        </p:txBody>
      </p:sp>
      <p:sp>
        <p:nvSpPr>
          <p:cNvPr id="3" name="Symbol zastępczy stopki 2">
            <a:extLst>
              <a:ext uri="{FF2B5EF4-FFF2-40B4-BE49-F238E27FC236}">
                <a16:creationId xmlns:a16="http://schemas.microsoft.com/office/drawing/2014/main" id="{CAD9525C-5D86-A89D-43AB-E49E0EE556F4}"/>
              </a:ext>
            </a:extLst>
          </p:cNvPr>
          <p:cNvSpPr>
            <a:spLocks noGrp="1"/>
          </p:cNvSpPr>
          <p:nvPr>
            <p:ph type="ftr" sz="quarter" idx="11"/>
          </p:nvPr>
        </p:nvSpPr>
        <p:spPr/>
        <p:txBody>
          <a:bodyPr/>
          <a:lstStyle/>
          <a:p>
            <a:endParaRPr lang="pl-PL"/>
          </a:p>
        </p:txBody>
      </p:sp>
      <p:sp>
        <p:nvSpPr>
          <p:cNvPr id="4" name="Symbol zastępczy numeru slajdu 3">
            <a:extLst>
              <a:ext uri="{FF2B5EF4-FFF2-40B4-BE49-F238E27FC236}">
                <a16:creationId xmlns:a16="http://schemas.microsoft.com/office/drawing/2014/main" id="{F97A6F39-3386-ADF8-E115-BD163D467371}"/>
              </a:ext>
            </a:extLst>
          </p:cNvPr>
          <p:cNvSpPr>
            <a:spLocks noGrp="1"/>
          </p:cNvSpPr>
          <p:nvPr>
            <p:ph type="sldNum" sz="quarter" idx="12"/>
          </p:nvPr>
        </p:nvSpPr>
        <p:spPr/>
        <p:txBody>
          <a:bodyPr/>
          <a:lstStyle/>
          <a:p>
            <a:fld id="{4667558A-83A5-41BE-8824-F0BE229859CC}" type="slidenum">
              <a:rPr lang="pl-PL" smtClean="0"/>
              <a:t>‹#›</a:t>
            </a:fld>
            <a:endParaRPr lang="pl-PL"/>
          </a:p>
        </p:txBody>
      </p:sp>
    </p:spTree>
    <p:extLst>
      <p:ext uri="{BB962C8B-B14F-4D97-AF65-F5344CB8AC3E}">
        <p14:creationId xmlns:p14="http://schemas.microsoft.com/office/powerpoint/2010/main" val="2437096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2265506-9ACA-6116-09F2-CB537F879B2D}"/>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zawartości 2">
            <a:extLst>
              <a:ext uri="{FF2B5EF4-FFF2-40B4-BE49-F238E27FC236}">
                <a16:creationId xmlns:a16="http://schemas.microsoft.com/office/drawing/2014/main" id="{2BE21E7B-A12C-A7EC-0CFC-98E8FF2FD0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a:extLst>
              <a:ext uri="{FF2B5EF4-FFF2-40B4-BE49-F238E27FC236}">
                <a16:creationId xmlns:a16="http://schemas.microsoft.com/office/drawing/2014/main" id="{CA92FDED-5DB0-85A3-B9AE-A68EC7C0FD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7DFCCC24-F0CD-12EF-F3F6-A31665C70D1F}"/>
              </a:ext>
            </a:extLst>
          </p:cNvPr>
          <p:cNvSpPr>
            <a:spLocks noGrp="1"/>
          </p:cNvSpPr>
          <p:nvPr>
            <p:ph type="dt" sz="half" idx="10"/>
          </p:nvPr>
        </p:nvSpPr>
        <p:spPr/>
        <p:txBody>
          <a:bodyPr/>
          <a:lstStyle/>
          <a:p>
            <a:fld id="{4295230C-DB2F-469A-B541-F6A84AEE54E6}" type="datetimeFigureOut">
              <a:rPr lang="pl-PL" smtClean="0"/>
              <a:t>23.05.2024</a:t>
            </a:fld>
            <a:endParaRPr lang="pl-PL"/>
          </a:p>
        </p:txBody>
      </p:sp>
      <p:sp>
        <p:nvSpPr>
          <p:cNvPr id="6" name="Symbol zastępczy stopki 5">
            <a:extLst>
              <a:ext uri="{FF2B5EF4-FFF2-40B4-BE49-F238E27FC236}">
                <a16:creationId xmlns:a16="http://schemas.microsoft.com/office/drawing/2014/main" id="{0FA4D8CA-5638-AA44-3103-D778FCEEDC0A}"/>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A8CA1B8B-A572-5103-15DD-8782B2EF949D}"/>
              </a:ext>
            </a:extLst>
          </p:cNvPr>
          <p:cNvSpPr>
            <a:spLocks noGrp="1"/>
          </p:cNvSpPr>
          <p:nvPr>
            <p:ph type="sldNum" sz="quarter" idx="12"/>
          </p:nvPr>
        </p:nvSpPr>
        <p:spPr/>
        <p:txBody>
          <a:bodyPr/>
          <a:lstStyle/>
          <a:p>
            <a:fld id="{4667558A-83A5-41BE-8824-F0BE229859CC}" type="slidenum">
              <a:rPr lang="pl-PL" smtClean="0"/>
              <a:t>‹#›</a:t>
            </a:fld>
            <a:endParaRPr lang="pl-PL"/>
          </a:p>
        </p:txBody>
      </p:sp>
    </p:spTree>
    <p:extLst>
      <p:ext uri="{BB962C8B-B14F-4D97-AF65-F5344CB8AC3E}">
        <p14:creationId xmlns:p14="http://schemas.microsoft.com/office/powerpoint/2010/main" val="3012769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98170D5-150F-DDD3-2095-D126EB7349C3}"/>
              </a:ext>
            </a:extLst>
          </p:cNvPr>
          <p:cNvSpPr>
            <a:spLocks noGrp="1"/>
          </p:cNvSpPr>
          <p:nvPr>
            <p:ph type="title"/>
          </p:nvPr>
        </p:nvSpPr>
        <p:spPr>
          <a:xfrm>
            <a:off x="839788" y="457200"/>
            <a:ext cx="3932237" cy="1600200"/>
          </a:xfrm>
        </p:spPr>
        <p:txBody>
          <a:bodyPr anchor="b"/>
          <a:lstStyle>
            <a:lvl1pPr>
              <a:defRPr sz="3200"/>
            </a:lvl1pPr>
          </a:lstStyle>
          <a:p>
            <a:r>
              <a:rPr lang="pl-PL"/>
              <a:t>Kliknij, aby edytować styl</a:t>
            </a:r>
          </a:p>
        </p:txBody>
      </p:sp>
      <p:sp>
        <p:nvSpPr>
          <p:cNvPr id="3" name="Symbol zastępczy obrazu 2">
            <a:extLst>
              <a:ext uri="{FF2B5EF4-FFF2-40B4-BE49-F238E27FC236}">
                <a16:creationId xmlns:a16="http://schemas.microsoft.com/office/drawing/2014/main" id="{7C45E691-CB65-458C-79EB-CD7EAF3C44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Symbol zastępczy tekstu 3">
            <a:extLst>
              <a:ext uri="{FF2B5EF4-FFF2-40B4-BE49-F238E27FC236}">
                <a16:creationId xmlns:a16="http://schemas.microsoft.com/office/drawing/2014/main" id="{52D4FC8C-3A49-2276-0875-1B066DBE12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Symbol zastępczy daty 4">
            <a:extLst>
              <a:ext uri="{FF2B5EF4-FFF2-40B4-BE49-F238E27FC236}">
                <a16:creationId xmlns:a16="http://schemas.microsoft.com/office/drawing/2014/main" id="{2653D7BC-5B72-6F79-C709-249182E9AFED}"/>
              </a:ext>
            </a:extLst>
          </p:cNvPr>
          <p:cNvSpPr>
            <a:spLocks noGrp="1"/>
          </p:cNvSpPr>
          <p:nvPr>
            <p:ph type="dt" sz="half" idx="10"/>
          </p:nvPr>
        </p:nvSpPr>
        <p:spPr/>
        <p:txBody>
          <a:bodyPr/>
          <a:lstStyle/>
          <a:p>
            <a:fld id="{4295230C-DB2F-469A-B541-F6A84AEE54E6}" type="datetimeFigureOut">
              <a:rPr lang="pl-PL" smtClean="0"/>
              <a:t>23.05.2024</a:t>
            </a:fld>
            <a:endParaRPr lang="pl-PL"/>
          </a:p>
        </p:txBody>
      </p:sp>
      <p:sp>
        <p:nvSpPr>
          <p:cNvPr id="6" name="Symbol zastępczy stopki 5">
            <a:extLst>
              <a:ext uri="{FF2B5EF4-FFF2-40B4-BE49-F238E27FC236}">
                <a16:creationId xmlns:a16="http://schemas.microsoft.com/office/drawing/2014/main" id="{34CABE73-7854-C50F-6505-2901F9A5BB07}"/>
              </a:ext>
            </a:extLst>
          </p:cNvPr>
          <p:cNvSpPr>
            <a:spLocks noGrp="1"/>
          </p:cNvSpPr>
          <p:nvPr>
            <p:ph type="ftr" sz="quarter" idx="11"/>
          </p:nvPr>
        </p:nvSpPr>
        <p:spPr/>
        <p:txBody>
          <a:bodyPr/>
          <a:lstStyle/>
          <a:p>
            <a:endParaRPr lang="pl-PL"/>
          </a:p>
        </p:txBody>
      </p:sp>
      <p:sp>
        <p:nvSpPr>
          <p:cNvPr id="7" name="Symbol zastępczy numeru slajdu 6">
            <a:extLst>
              <a:ext uri="{FF2B5EF4-FFF2-40B4-BE49-F238E27FC236}">
                <a16:creationId xmlns:a16="http://schemas.microsoft.com/office/drawing/2014/main" id="{61D43816-799A-70BC-16FF-45E8E0E7C92A}"/>
              </a:ext>
            </a:extLst>
          </p:cNvPr>
          <p:cNvSpPr>
            <a:spLocks noGrp="1"/>
          </p:cNvSpPr>
          <p:nvPr>
            <p:ph type="sldNum" sz="quarter" idx="12"/>
          </p:nvPr>
        </p:nvSpPr>
        <p:spPr/>
        <p:txBody>
          <a:bodyPr/>
          <a:lstStyle/>
          <a:p>
            <a:fld id="{4667558A-83A5-41BE-8824-F0BE229859CC}" type="slidenum">
              <a:rPr lang="pl-PL" smtClean="0"/>
              <a:t>‹#›</a:t>
            </a:fld>
            <a:endParaRPr lang="pl-PL"/>
          </a:p>
        </p:txBody>
      </p:sp>
    </p:spTree>
    <p:extLst>
      <p:ext uri="{BB962C8B-B14F-4D97-AF65-F5344CB8AC3E}">
        <p14:creationId xmlns:p14="http://schemas.microsoft.com/office/powerpoint/2010/main" val="41528354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tytułu 1">
            <a:extLst>
              <a:ext uri="{FF2B5EF4-FFF2-40B4-BE49-F238E27FC236}">
                <a16:creationId xmlns:a16="http://schemas.microsoft.com/office/drawing/2014/main" id="{78A5BB55-4617-6009-833F-C3354C7CEC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l-PL"/>
              <a:t>Kliknij, aby edytować styl</a:t>
            </a:r>
          </a:p>
        </p:txBody>
      </p:sp>
      <p:sp>
        <p:nvSpPr>
          <p:cNvPr id="3" name="Symbol zastępczy tekstu 2">
            <a:extLst>
              <a:ext uri="{FF2B5EF4-FFF2-40B4-BE49-F238E27FC236}">
                <a16:creationId xmlns:a16="http://schemas.microsoft.com/office/drawing/2014/main" id="{04DE2449-E9C3-F507-7600-6A30DC1B80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a:extLst>
              <a:ext uri="{FF2B5EF4-FFF2-40B4-BE49-F238E27FC236}">
                <a16:creationId xmlns:a16="http://schemas.microsoft.com/office/drawing/2014/main" id="{97F9DB68-1337-DBA2-A131-3851A51107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295230C-DB2F-469A-B541-F6A84AEE54E6}" type="datetimeFigureOut">
              <a:rPr lang="pl-PL" smtClean="0"/>
              <a:t>23.05.2024</a:t>
            </a:fld>
            <a:endParaRPr lang="pl-PL"/>
          </a:p>
        </p:txBody>
      </p:sp>
      <p:sp>
        <p:nvSpPr>
          <p:cNvPr id="5" name="Symbol zastępczy stopki 4">
            <a:extLst>
              <a:ext uri="{FF2B5EF4-FFF2-40B4-BE49-F238E27FC236}">
                <a16:creationId xmlns:a16="http://schemas.microsoft.com/office/drawing/2014/main" id="{C2615330-DB3D-A446-8F32-E6DE9E9A8B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pl-PL"/>
          </a:p>
        </p:txBody>
      </p:sp>
      <p:sp>
        <p:nvSpPr>
          <p:cNvPr id="6" name="Symbol zastępczy numeru slajdu 5">
            <a:extLst>
              <a:ext uri="{FF2B5EF4-FFF2-40B4-BE49-F238E27FC236}">
                <a16:creationId xmlns:a16="http://schemas.microsoft.com/office/drawing/2014/main" id="{2F52D9E0-E3BB-3B3F-F68B-880AB9D07E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667558A-83A5-41BE-8824-F0BE229859CC}" type="slidenum">
              <a:rPr lang="pl-PL" smtClean="0"/>
              <a:t>‹#›</a:t>
            </a:fld>
            <a:endParaRPr lang="pl-PL"/>
          </a:p>
        </p:txBody>
      </p:sp>
    </p:spTree>
    <p:extLst>
      <p:ext uri="{BB962C8B-B14F-4D97-AF65-F5344CB8AC3E}">
        <p14:creationId xmlns:p14="http://schemas.microsoft.com/office/powerpoint/2010/main" val="3459516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C961CC8-935D-3837-8336-F7AB9411D79C}"/>
              </a:ext>
            </a:extLst>
          </p:cNvPr>
          <p:cNvSpPr>
            <a:spLocks noGrp="1"/>
          </p:cNvSpPr>
          <p:nvPr>
            <p:ph type="ctrTitle"/>
          </p:nvPr>
        </p:nvSpPr>
        <p:spPr/>
        <p:txBody>
          <a:bodyPr/>
          <a:lstStyle/>
          <a:p>
            <a:r>
              <a:rPr lang="pl-PL" dirty="0" err="1"/>
              <a:t>Document</a:t>
            </a:r>
            <a:r>
              <a:rPr lang="pl-PL" dirty="0"/>
              <a:t> management</a:t>
            </a:r>
          </a:p>
        </p:txBody>
      </p:sp>
      <p:sp>
        <p:nvSpPr>
          <p:cNvPr id="3" name="Podtytuł 2">
            <a:extLst>
              <a:ext uri="{FF2B5EF4-FFF2-40B4-BE49-F238E27FC236}">
                <a16:creationId xmlns:a16="http://schemas.microsoft.com/office/drawing/2014/main" id="{F4C9D0DF-B07B-BB22-79B0-13F280B98ACA}"/>
              </a:ext>
            </a:extLst>
          </p:cNvPr>
          <p:cNvSpPr>
            <a:spLocks noGrp="1"/>
          </p:cNvSpPr>
          <p:nvPr>
            <p:ph type="subTitle" idx="1"/>
          </p:nvPr>
        </p:nvSpPr>
        <p:spPr/>
        <p:txBody>
          <a:bodyPr/>
          <a:lstStyle/>
          <a:p>
            <a:r>
              <a:rPr lang="pl-PL" dirty="0"/>
              <a:t>Aleksandra </a:t>
            </a:r>
            <a:r>
              <a:rPr lang="pl-PL" dirty="0" err="1"/>
              <a:t>Maksimowska</a:t>
            </a:r>
            <a:r>
              <a:rPr lang="pl-PL" dirty="0"/>
              <a:t> (11031917)</a:t>
            </a:r>
          </a:p>
          <a:p>
            <a:r>
              <a:rPr lang="pl-PL" dirty="0"/>
              <a:t>Michał Jagoda (11031910)</a:t>
            </a:r>
          </a:p>
          <a:p>
            <a:r>
              <a:rPr lang="pl-PL" dirty="0" err="1"/>
              <a:t>Group</a:t>
            </a:r>
            <a:r>
              <a:rPr lang="pl-PL" dirty="0"/>
              <a:t> 156</a:t>
            </a:r>
          </a:p>
        </p:txBody>
      </p:sp>
    </p:spTree>
    <p:extLst>
      <p:ext uri="{BB962C8B-B14F-4D97-AF65-F5344CB8AC3E}">
        <p14:creationId xmlns:p14="http://schemas.microsoft.com/office/powerpoint/2010/main" val="34993385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7F1E759-4289-0E7E-A6CA-248EB305E9C3}"/>
              </a:ext>
            </a:extLst>
          </p:cNvPr>
          <p:cNvSpPr>
            <a:spLocks noGrp="1"/>
          </p:cNvSpPr>
          <p:nvPr>
            <p:ph type="title"/>
          </p:nvPr>
        </p:nvSpPr>
        <p:spPr/>
        <p:txBody>
          <a:bodyPr/>
          <a:lstStyle/>
          <a:p>
            <a:r>
              <a:rPr lang="pl-PL" dirty="0"/>
              <a:t>Database </a:t>
            </a:r>
            <a:r>
              <a:rPr lang="pl-PL" dirty="0" err="1"/>
              <a:t>schema</a:t>
            </a:r>
            <a:r>
              <a:rPr lang="pl-PL" dirty="0"/>
              <a:t> (</a:t>
            </a:r>
            <a:r>
              <a:rPr lang="pl-PL" dirty="0" err="1"/>
              <a:t>users</a:t>
            </a:r>
            <a:r>
              <a:rPr lang="pl-PL" dirty="0"/>
              <a:t>)</a:t>
            </a:r>
          </a:p>
        </p:txBody>
      </p:sp>
      <p:sp>
        <p:nvSpPr>
          <p:cNvPr id="3" name="Symbol zastępczy zawartości 2">
            <a:extLst>
              <a:ext uri="{FF2B5EF4-FFF2-40B4-BE49-F238E27FC236}">
                <a16:creationId xmlns:a16="http://schemas.microsoft.com/office/drawing/2014/main" id="{0356C290-8078-4102-0882-06A9BA825A6F}"/>
              </a:ext>
            </a:extLst>
          </p:cNvPr>
          <p:cNvSpPr>
            <a:spLocks noGrp="1"/>
          </p:cNvSpPr>
          <p:nvPr>
            <p:ph idx="1"/>
          </p:nvPr>
        </p:nvSpPr>
        <p:spPr/>
        <p:txBody>
          <a:bodyPr>
            <a:normAutofit/>
          </a:bodyPr>
          <a:lstStyle/>
          <a:p>
            <a:pPr marL="0" indent="0">
              <a:buNone/>
            </a:pPr>
            <a:r>
              <a:rPr lang="pl-PL" sz="1700" dirty="0"/>
              <a:t>CREATE TABLE `</a:t>
            </a:r>
            <a:r>
              <a:rPr lang="pl-PL" sz="1700" dirty="0" err="1"/>
              <a:t>users</a:t>
            </a:r>
            <a:r>
              <a:rPr lang="pl-PL" sz="1700" dirty="0"/>
              <a:t>` (  </a:t>
            </a:r>
          </a:p>
          <a:p>
            <a:pPr marL="0" indent="0">
              <a:buNone/>
            </a:pPr>
            <a:r>
              <a:rPr lang="pl-PL" sz="1700" dirty="0"/>
              <a:t>	`id` </a:t>
            </a:r>
            <a:r>
              <a:rPr lang="pl-PL" sz="1700" dirty="0" err="1"/>
              <a:t>int</a:t>
            </a:r>
            <a:r>
              <a:rPr lang="pl-PL" sz="1700" dirty="0"/>
              <a:t> NOT NULL AUTO_INCREMENT,  </a:t>
            </a:r>
          </a:p>
          <a:p>
            <a:pPr marL="0" indent="0">
              <a:buNone/>
            </a:pPr>
            <a:r>
              <a:rPr lang="pl-PL" sz="1700" dirty="0"/>
              <a:t>	`</a:t>
            </a:r>
            <a:r>
              <a:rPr lang="pl-PL" sz="1700" dirty="0" err="1"/>
              <a:t>username</a:t>
            </a:r>
            <a:r>
              <a:rPr lang="pl-PL" sz="1700" dirty="0"/>
              <a:t>` </a:t>
            </a:r>
            <a:r>
              <a:rPr lang="pl-PL" sz="1700" dirty="0" err="1"/>
              <a:t>varchar</a:t>
            </a:r>
            <a:r>
              <a:rPr lang="pl-PL" sz="1700" dirty="0"/>
              <a:t>(45) NOT NULL,  </a:t>
            </a:r>
          </a:p>
          <a:p>
            <a:pPr marL="0" indent="0">
              <a:buNone/>
            </a:pPr>
            <a:r>
              <a:rPr lang="pl-PL" sz="1700" dirty="0"/>
              <a:t>	`email` </a:t>
            </a:r>
            <a:r>
              <a:rPr lang="pl-PL" sz="1700" dirty="0" err="1"/>
              <a:t>varchar</a:t>
            </a:r>
            <a:r>
              <a:rPr lang="pl-PL" sz="1700" dirty="0"/>
              <a:t>(45) NOT NULL,  </a:t>
            </a:r>
          </a:p>
          <a:p>
            <a:pPr marL="0" indent="0">
              <a:buNone/>
            </a:pPr>
            <a:r>
              <a:rPr lang="pl-PL" sz="1700" dirty="0"/>
              <a:t>	`</a:t>
            </a:r>
            <a:r>
              <a:rPr lang="pl-PL" sz="1700" dirty="0" err="1"/>
              <a:t>password</a:t>
            </a:r>
            <a:r>
              <a:rPr lang="pl-PL" sz="1700" dirty="0"/>
              <a:t>` </a:t>
            </a:r>
            <a:r>
              <a:rPr lang="pl-PL" sz="1700" dirty="0" err="1"/>
              <a:t>varchar</a:t>
            </a:r>
            <a:r>
              <a:rPr lang="pl-PL" sz="1700" dirty="0"/>
              <a:t>(45) NOT NULL,  </a:t>
            </a:r>
          </a:p>
          <a:p>
            <a:pPr marL="0" indent="0">
              <a:buNone/>
            </a:pPr>
            <a:r>
              <a:rPr lang="pl-PL" sz="1700" dirty="0"/>
              <a:t>	PRIMARY KEY (`id`),  </a:t>
            </a:r>
          </a:p>
          <a:p>
            <a:pPr marL="0" indent="0">
              <a:buNone/>
            </a:pPr>
            <a:r>
              <a:rPr lang="pl-PL" sz="1700" dirty="0"/>
              <a:t>	UNIQUE KEY `</a:t>
            </a:r>
            <a:r>
              <a:rPr lang="pl-PL" sz="1700" dirty="0" err="1"/>
              <a:t>email_UNIQUE</a:t>
            </a:r>
            <a:r>
              <a:rPr lang="pl-PL" sz="1700" dirty="0"/>
              <a:t>` (`email`),  </a:t>
            </a:r>
          </a:p>
          <a:p>
            <a:pPr marL="0" indent="0">
              <a:buNone/>
            </a:pPr>
            <a:r>
              <a:rPr lang="pl-PL" sz="1700" dirty="0"/>
              <a:t>	UNIQUE KEY `</a:t>
            </a:r>
            <a:r>
              <a:rPr lang="pl-PL" sz="1700" dirty="0" err="1"/>
              <a:t>username_UNIQUE</a:t>
            </a:r>
            <a:r>
              <a:rPr lang="pl-PL" sz="1700" dirty="0"/>
              <a:t>` (`</a:t>
            </a:r>
            <a:r>
              <a:rPr lang="pl-PL" sz="1700" dirty="0" err="1"/>
              <a:t>username</a:t>
            </a:r>
            <a:r>
              <a:rPr lang="pl-PL" sz="1700" dirty="0"/>
              <a:t>`),  </a:t>
            </a:r>
          </a:p>
          <a:p>
            <a:pPr marL="0" indent="0">
              <a:buNone/>
            </a:pPr>
            <a:r>
              <a:rPr lang="pl-PL" sz="1700" dirty="0"/>
              <a:t>	UNIQUE KEY `</a:t>
            </a:r>
            <a:r>
              <a:rPr lang="pl-PL" sz="1700" dirty="0" err="1"/>
              <a:t>id_UNIQUE</a:t>
            </a:r>
            <a:r>
              <a:rPr lang="pl-PL" sz="1700" dirty="0"/>
              <a:t>` (`id`)</a:t>
            </a:r>
          </a:p>
          <a:p>
            <a:pPr marL="0" indent="0">
              <a:buNone/>
            </a:pPr>
            <a:r>
              <a:rPr lang="pl-PL" sz="1700" dirty="0"/>
              <a:t>	) ENGINE=</a:t>
            </a:r>
            <a:r>
              <a:rPr lang="pl-PL" sz="1700" dirty="0" err="1"/>
              <a:t>InnoDB</a:t>
            </a:r>
            <a:r>
              <a:rPr lang="pl-PL" sz="1700" dirty="0"/>
              <a:t> AUTO_INCREMENT=3 DEFAULT CHARSET=utf8mb4 COLLATE=utf8mb4_0900_ai_ci</a:t>
            </a:r>
          </a:p>
        </p:txBody>
      </p:sp>
    </p:spTree>
    <p:extLst>
      <p:ext uri="{BB962C8B-B14F-4D97-AF65-F5344CB8AC3E}">
        <p14:creationId xmlns:p14="http://schemas.microsoft.com/office/powerpoint/2010/main" val="405558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0B3F294-A1CB-C15E-694A-DD3234EA53E5}"/>
              </a:ext>
            </a:extLst>
          </p:cNvPr>
          <p:cNvSpPr>
            <a:spLocks noGrp="1"/>
          </p:cNvSpPr>
          <p:nvPr>
            <p:ph type="title"/>
          </p:nvPr>
        </p:nvSpPr>
        <p:spPr/>
        <p:txBody>
          <a:bodyPr/>
          <a:lstStyle/>
          <a:p>
            <a:r>
              <a:rPr lang="pl-PL" dirty="0"/>
              <a:t>Database </a:t>
            </a:r>
            <a:r>
              <a:rPr lang="pl-PL" dirty="0" err="1"/>
              <a:t>schema</a:t>
            </a:r>
            <a:r>
              <a:rPr lang="pl-PL" dirty="0"/>
              <a:t> (</a:t>
            </a:r>
            <a:r>
              <a:rPr lang="pl-PL" dirty="0" err="1"/>
              <a:t>folders</a:t>
            </a:r>
            <a:r>
              <a:rPr lang="pl-PL" dirty="0"/>
              <a:t>)</a:t>
            </a:r>
          </a:p>
        </p:txBody>
      </p:sp>
      <p:sp>
        <p:nvSpPr>
          <p:cNvPr id="3" name="Symbol zastępczy zawartości 2">
            <a:extLst>
              <a:ext uri="{FF2B5EF4-FFF2-40B4-BE49-F238E27FC236}">
                <a16:creationId xmlns:a16="http://schemas.microsoft.com/office/drawing/2014/main" id="{CCD802D8-8924-CA01-6558-AAA339F1F868}"/>
              </a:ext>
            </a:extLst>
          </p:cNvPr>
          <p:cNvSpPr>
            <a:spLocks noGrp="1"/>
          </p:cNvSpPr>
          <p:nvPr>
            <p:ph idx="1"/>
          </p:nvPr>
        </p:nvSpPr>
        <p:spPr/>
        <p:txBody>
          <a:bodyPr>
            <a:normAutofit/>
          </a:bodyPr>
          <a:lstStyle/>
          <a:p>
            <a:pPr marL="0" indent="0">
              <a:buNone/>
            </a:pPr>
            <a:r>
              <a:rPr lang="pl-PL" sz="1600" dirty="0"/>
              <a:t>CREATE TABLE `</a:t>
            </a:r>
            <a:r>
              <a:rPr lang="pl-PL" sz="1600" dirty="0" err="1"/>
              <a:t>folders</a:t>
            </a:r>
            <a:r>
              <a:rPr lang="pl-PL" sz="1600" dirty="0"/>
              <a:t>` (  </a:t>
            </a:r>
          </a:p>
          <a:p>
            <a:pPr marL="0" indent="0">
              <a:buNone/>
            </a:pPr>
            <a:r>
              <a:rPr lang="pl-PL" sz="1600" dirty="0"/>
              <a:t>	`id` </a:t>
            </a:r>
            <a:r>
              <a:rPr lang="pl-PL" sz="1600" dirty="0" err="1"/>
              <a:t>int</a:t>
            </a:r>
            <a:r>
              <a:rPr lang="pl-PL" sz="1600" dirty="0"/>
              <a:t> NOT NULL AUTO_INCREMENT,  </a:t>
            </a:r>
          </a:p>
          <a:p>
            <a:pPr marL="0" indent="0">
              <a:buNone/>
            </a:pPr>
            <a:r>
              <a:rPr lang="pl-PL" sz="1600" dirty="0"/>
              <a:t>	`</a:t>
            </a:r>
            <a:r>
              <a:rPr lang="pl-PL" sz="1600" dirty="0" err="1"/>
              <a:t>name</a:t>
            </a:r>
            <a:r>
              <a:rPr lang="pl-PL" sz="1600" dirty="0"/>
              <a:t>` </a:t>
            </a:r>
            <a:r>
              <a:rPr lang="pl-PL" sz="1600" dirty="0" err="1"/>
              <a:t>varchar</a:t>
            </a:r>
            <a:r>
              <a:rPr lang="pl-PL" sz="1600" dirty="0"/>
              <a:t>(255) NOT NULL,  </a:t>
            </a:r>
          </a:p>
          <a:p>
            <a:pPr marL="0" indent="0">
              <a:buNone/>
            </a:pPr>
            <a:r>
              <a:rPr lang="pl-PL" sz="1600" dirty="0"/>
              <a:t>	`</a:t>
            </a:r>
            <a:r>
              <a:rPr lang="pl-PL" sz="1600" dirty="0" err="1"/>
              <a:t>user_id</a:t>
            </a:r>
            <a:r>
              <a:rPr lang="pl-PL" sz="1600" dirty="0"/>
              <a:t>` </a:t>
            </a:r>
            <a:r>
              <a:rPr lang="pl-PL" sz="1600" dirty="0" err="1"/>
              <a:t>int</a:t>
            </a:r>
            <a:r>
              <a:rPr lang="pl-PL" sz="1600" dirty="0"/>
              <a:t> NOT NULL,  </a:t>
            </a:r>
          </a:p>
          <a:p>
            <a:pPr marL="0" indent="0">
              <a:buNone/>
            </a:pPr>
            <a:r>
              <a:rPr lang="pl-PL" sz="1600" dirty="0"/>
              <a:t>	`</a:t>
            </a:r>
            <a:r>
              <a:rPr lang="pl-PL" sz="1600" dirty="0" err="1"/>
              <a:t>parent_id</a:t>
            </a:r>
            <a:r>
              <a:rPr lang="pl-PL" sz="1600" dirty="0"/>
              <a:t>` </a:t>
            </a:r>
            <a:r>
              <a:rPr lang="pl-PL" sz="1600" dirty="0" err="1"/>
              <a:t>int</a:t>
            </a:r>
            <a:r>
              <a:rPr lang="pl-PL" sz="1600" dirty="0"/>
              <a:t> DEFAULT NULL,  </a:t>
            </a:r>
          </a:p>
          <a:p>
            <a:pPr marL="0" indent="0">
              <a:buNone/>
            </a:pPr>
            <a:r>
              <a:rPr lang="pl-PL" sz="1600" dirty="0"/>
              <a:t>	`</a:t>
            </a:r>
            <a:r>
              <a:rPr lang="pl-PL" sz="1600" dirty="0" err="1"/>
              <a:t>created_at</a:t>
            </a:r>
            <a:r>
              <a:rPr lang="pl-PL" sz="1600" dirty="0"/>
              <a:t>` </a:t>
            </a:r>
            <a:r>
              <a:rPr lang="pl-PL" sz="1600" dirty="0" err="1"/>
              <a:t>timestamp</a:t>
            </a:r>
            <a:r>
              <a:rPr lang="pl-PL" sz="1600" dirty="0"/>
              <a:t> NULL DEFAULT CURRENT_TIMESTAMP,  </a:t>
            </a:r>
          </a:p>
          <a:p>
            <a:pPr marL="0" indent="0">
              <a:buNone/>
            </a:pPr>
            <a:r>
              <a:rPr lang="pl-PL" sz="1600" dirty="0"/>
              <a:t>	PRIMARY KEY (`id`),  </a:t>
            </a:r>
          </a:p>
          <a:p>
            <a:pPr marL="0" indent="0">
              <a:buNone/>
            </a:pPr>
            <a:r>
              <a:rPr lang="pl-PL" sz="1600" dirty="0"/>
              <a:t>	KEY `</a:t>
            </a:r>
            <a:r>
              <a:rPr lang="pl-PL" sz="1600" dirty="0" err="1"/>
              <a:t>fk_folders_users</a:t>
            </a:r>
            <a:r>
              <a:rPr lang="pl-PL" sz="1600" dirty="0"/>
              <a:t>` (`</a:t>
            </a:r>
            <a:r>
              <a:rPr lang="pl-PL" sz="1600" dirty="0" err="1"/>
              <a:t>user_id</a:t>
            </a:r>
            <a:r>
              <a:rPr lang="pl-PL" sz="1600" dirty="0"/>
              <a:t>`),  </a:t>
            </a:r>
          </a:p>
          <a:p>
            <a:pPr marL="0" indent="0">
              <a:buNone/>
            </a:pPr>
            <a:r>
              <a:rPr lang="pl-PL" sz="1600" dirty="0"/>
              <a:t>	KEY `</a:t>
            </a:r>
            <a:r>
              <a:rPr lang="pl-PL" sz="1600" dirty="0" err="1"/>
              <a:t>fk_folders_parent</a:t>
            </a:r>
            <a:r>
              <a:rPr lang="pl-PL" sz="1600" dirty="0"/>
              <a:t>` (`</a:t>
            </a:r>
            <a:r>
              <a:rPr lang="pl-PL" sz="1600" dirty="0" err="1"/>
              <a:t>parent_id</a:t>
            </a:r>
            <a:r>
              <a:rPr lang="pl-PL" sz="1600" dirty="0"/>
              <a:t>`),  </a:t>
            </a:r>
          </a:p>
          <a:p>
            <a:pPr marL="0" indent="0">
              <a:buNone/>
            </a:pPr>
            <a:r>
              <a:rPr lang="pl-PL" sz="1600" dirty="0"/>
              <a:t>	CONSTRAINT `</a:t>
            </a:r>
            <a:r>
              <a:rPr lang="pl-PL" sz="1600" dirty="0" err="1"/>
              <a:t>fk_folders_parent</a:t>
            </a:r>
            <a:r>
              <a:rPr lang="pl-PL" sz="1600" dirty="0"/>
              <a:t>` FOREIGN KEY (`</a:t>
            </a:r>
            <a:r>
              <a:rPr lang="pl-PL" sz="1600" dirty="0" err="1"/>
              <a:t>parent_id</a:t>
            </a:r>
            <a:r>
              <a:rPr lang="pl-PL" sz="1600" dirty="0"/>
              <a:t>`) REFERENCES `</a:t>
            </a:r>
            <a:r>
              <a:rPr lang="pl-PL" sz="1600" dirty="0" err="1"/>
              <a:t>folders</a:t>
            </a:r>
            <a:r>
              <a:rPr lang="pl-PL" sz="1600" dirty="0"/>
              <a:t>` (`id`),  </a:t>
            </a:r>
          </a:p>
          <a:p>
            <a:pPr marL="0" indent="0">
              <a:buNone/>
            </a:pPr>
            <a:r>
              <a:rPr lang="pl-PL" sz="1600" dirty="0"/>
              <a:t>	CONSTRAINT `</a:t>
            </a:r>
            <a:r>
              <a:rPr lang="pl-PL" sz="1600" dirty="0" err="1"/>
              <a:t>fk_folders_users</a:t>
            </a:r>
            <a:r>
              <a:rPr lang="pl-PL" sz="1600" dirty="0"/>
              <a:t>` FOREIGN KEY (`</a:t>
            </a:r>
            <a:r>
              <a:rPr lang="pl-PL" sz="1600" dirty="0" err="1"/>
              <a:t>user_id</a:t>
            </a:r>
            <a:r>
              <a:rPr lang="pl-PL" sz="1600" dirty="0"/>
              <a:t>`) REFERENCES `</a:t>
            </a:r>
            <a:r>
              <a:rPr lang="pl-PL" sz="1600" dirty="0" err="1"/>
              <a:t>users</a:t>
            </a:r>
            <a:r>
              <a:rPr lang="pl-PL" sz="1600" dirty="0"/>
              <a:t>` (`id`)</a:t>
            </a:r>
          </a:p>
          <a:p>
            <a:pPr marL="0" indent="0">
              <a:buNone/>
            </a:pPr>
            <a:r>
              <a:rPr lang="pl-PL" sz="1600" dirty="0"/>
              <a:t>	) ENGINE=</a:t>
            </a:r>
            <a:r>
              <a:rPr lang="pl-PL" sz="1600" dirty="0" err="1"/>
              <a:t>InnoDB</a:t>
            </a:r>
            <a:r>
              <a:rPr lang="pl-PL" sz="1600" dirty="0"/>
              <a:t> AUTO_INCREMENT=52 DEFAULT CHARSET=utf8mb4 COLLATE=utf8mb4_0900_ai_ci</a:t>
            </a:r>
          </a:p>
        </p:txBody>
      </p:sp>
    </p:spTree>
    <p:extLst>
      <p:ext uri="{BB962C8B-B14F-4D97-AF65-F5344CB8AC3E}">
        <p14:creationId xmlns:p14="http://schemas.microsoft.com/office/powerpoint/2010/main" val="1849294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FEC0B4F-AB50-41FA-3DA7-561C3E498D0E}"/>
              </a:ext>
            </a:extLst>
          </p:cNvPr>
          <p:cNvSpPr>
            <a:spLocks noGrp="1"/>
          </p:cNvSpPr>
          <p:nvPr>
            <p:ph type="title"/>
          </p:nvPr>
        </p:nvSpPr>
        <p:spPr/>
        <p:txBody>
          <a:bodyPr/>
          <a:lstStyle/>
          <a:p>
            <a:r>
              <a:rPr lang="pl-PL" dirty="0"/>
              <a:t>Database </a:t>
            </a:r>
            <a:r>
              <a:rPr lang="pl-PL" dirty="0" err="1"/>
              <a:t>schema</a:t>
            </a:r>
            <a:r>
              <a:rPr lang="pl-PL" dirty="0"/>
              <a:t> (</a:t>
            </a:r>
            <a:r>
              <a:rPr lang="pl-PL" dirty="0" err="1"/>
              <a:t>documents</a:t>
            </a:r>
            <a:r>
              <a:rPr lang="pl-PL" dirty="0"/>
              <a:t>)</a:t>
            </a:r>
          </a:p>
        </p:txBody>
      </p:sp>
      <p:sp>
        <p:nvSpPr>
          <p:cNvPr id="3" name="Symbol zastępczy zawartości 2">
            <a:extLst>
              <a:ext uri="{FF2B5EF4-FFF2-40B4-BE49-F238E27FC236}">
                <a16:creationId xmlns:a16="http://schemas.microsoft.com/office/drawing/2014/main" id="{DE897BA7-C78E-F024-7274-5DADC4A1AA03}"/>
              </a:ext>
            </a:extLst>
          </p:cNvPr>
          <p:cNvSpPr>
            <a:spLocks noGrp="1"/>
          </p:cNvSpPr>
          <p:nvPr>
            <p:ph idx="1"/>
          </p:nvPr>
        </p:nvSpPr>
        <p:spPr/>
        <p:txBody>
          <a:bodyPr>
            <a:normAutofit/>
          </a:bodyPr>
          <a:lstStyle/>
          <a:p>
            <a:pPr marL="0" indent="0">
              <a:buNone/>
            </a:pPr>
            <a:r>
              <a:rPr lang="pl-PL" sz="1400" dirty="0"/>
              <a:t>CREATE TABLE `</a:t>
            </a:r>
            <a:r>
              <a:rPr lang="pl-PL" sz="1400" dirty="0" err="1"/>
              <a:t>documents</a:t>
            </a:r>
            <a:r>
              <a:rPr lang="pl-PL" sz="1400" dirty="0"/>
              <a:t>` (  </a:t>
            </a:r>
          </a:p>
          <a:p>
            <a:pPr marL="0" indent="0">
              <a:buNone/>
            </a:pPr>
            <a:r>
              <a:rPr lang="pl-PL" sz="1400" dirty="0"/>
              <a:t>	`id` </a:t>
            </a:r>
            <a:r>
              <a:rPr lang="pl-PL" sz="1400" dirty="0" err="1"/>
              <a:t>int</a:t>
            </a:r>
            <a:r>
              <a:rPr lang="pl-PL" sz="1400" dirty="0"/>
              <a:t> NOT NULL AUTO_INCREMENT,  </a:t>
            </a:r>
          </a:p>
          <a:p>
            <a:pPr marL="0" indent="0">
              <a:buNone/>
            </a:pPr>
            <a:r>
              <a:rPr lang="pl-PL" sz="1400" dirty="0"/>
              <a:t>	`</a:t>
            </a:r>
            <a:r>
              <a:rPr lang="pl-PL" sz="1400" dirty="0" err="1"/>
              <a:t>name</a:t>
            </a:r>
            <a:r>
              <a:rPr lang="pl-PL" sz="1400" dirty="0"/>
              <a:t>` </a:t>
            </a:r>
            <a:r>
              <a:rPr lang="pl-PL" sz="1400" dirty="0" err="1"/>
              <a:t>varchar</a:t>
            </a:r>
            <a:r>
              <a:rPr lang="pl-PL" sz="1400" dirty="0"/>
              <a:t>(255) NOT NULL,  </a:t>
            </a:r>
          </a:p>
          <a:p>
            <a:pPr marL="0" indent="0">
              <a:buNone/>
            </a:pPr>
            <a:r>
              <a:rPr lang="pl-PL" sz="1400" dirty="0"/>
              <a:t>	`</a:t>
            </a:r>
            <a:r>
              <a:rPr lang="pl-PL" sz="1400" dirty="0" err="1"/>
              <a:t>folder_id</a:t>
            </a:r>
            <a:r>
              <a:rPr lang="pl-PL" sz="1400" dirty="0"/>
              <a:t>` </a:t>
            </a:r>
            <a:r>
              <a:rPr lang="pl-PL" sz="1400" dirty="0" err="1"/>
              <a:t>int</a:t>
            </a:r>
            <a:r>
              <a:rPr lang="pl-PL" sz="1400" dirty="0"/>
              <a:t> DEFAULT NULL,  </a:t>
            </a:r>
          </a:p>
          <a:p>
            <a:pPr marL="0" indent="0">
              <a:buNone/>
            </a:pPr>
            <a:r>
              <a:rPr lang="pl-PL" sz="1400" dirty="0"/>
              <a:t>	`</a:t>
            </a:r>
            <a:r>
              <a:rPr lang="pl-PL" sz="1400" dirty="0" err="1"/>
              <a:t>user_id</a:t>
            </a:r>
            <a:r>
              <a:rPr lang="pl-PL" sz="1400" dirty="0"/>
              <a:t>` </a:t>
            </a:r>
            <a:r>
              <a:rPr lang="pl-PL" sz="1400" dirty="0" err="1"/>
              <a:t>int</a:t>
            </a:r>
            <a:r>
              <a:rPr lang="pl-PL" sz="1400" dirty="0"/>
              <a:t> NOT NULL,  </a:t>
            </a:r>
          </a:p>
          <a:p>
            <a:pPr marL="0" indent="0">
              <a:buNone/>
            </a:pPr>
            <a:r>
              <a:rPr lang="pl-PL" sz="1400" dirty="0"/>
              <a:t>	`</a:t>
            </a:r>
            <a:r>
              <a:rPr lang="pl-PL" sz="1400" dirty="0" err="1"/>
              <a:t>created_at</a:t>
            </a:r>
            <a:r>
              <a:rPr lang="pl-PL" sz="1400" dirty="0"/>
              <a:t>` </a:t>
            </a:r>
            <a:r>
              <a:rPr lang="pl-PL" sz="1400" dirty="0" err="1"/>
              <a:t>timestamp</a:t>
            </a:r>
            <a:r>
              <a:rPr lang="pl-PL" sz="1400" dirty="0"/>
              <a:t> NULL DEFAULT CURRENT_TIMESTAMP,  </a:t>
            </a:r>
          </a:p>
          <a:p>
            <a:pPr marL="0" indent="0">
              <a:buNone/>
            </a:pPr>
            <a:r>
              <a:rPr lang="pl-PL" sz="1400" dirty="0"/>
              <a:t>	`</a:t>
            </a:r>
            <a:r>
              <a:rPr lang="pl-PL" sz="1400" dirty="0" err="1"/>
              <a:t>summary</a:t>
            </a:r>
            <a:r>
              <a:rPr lang="pl-PL" sz="1400" dirty="0"/>
              <a:t>` </a:t>
            </a:r>
            <a:r>
              <a:rPr lang="pl-PL" sz="1400" dirty="0" err="1"/>
              <a:t>text</a:t>
            </a:r>
            <a:r>
              <a:rPr lang="pl-PL" sz="1400" dirty="0"/>
              <a:t>,  `</a:t>
            </a:r>
            <a:r>
              <a:rPr lang="pl-PL" sz="1400" dirty="0" err="1"/>
              <a:t>type</a:t>
            </a:r>
            <a:r>
              <a:rPr lang="pl-PL" sz="1400" dirty="0"/>
              <a:t>` </a:t>
            </a:r>
            <a:r>
              <a:rPr lang="pl-PL" sz="1400" dirty="0" err="1"/>
              <a:t>varchar</a:t>
            </a:r>
            <a:r>
              <a:rPr lang="pl-PL" sz="1400" dirty="0"/>
              <a:t>(255) DEFAULT NULL,  </a:t>
            </a:r>
          </a:p>
          <a:p>
            <a:pPr marL="0" indent="0">
              <a:buNone/>
            </a:pPr>
            <a:r>
              <a:rPr lang="pl-PL" sz="1400" dirty="0"/>
              <a:t>	PRIMARY KEY (`id`),  KEY `</a:t>
            </a:r>
            <a:r>
              <a:rPr lang="pl-PL" sz="1400" dirty="0" err="1"/>
              <a:t>folder_id</a:t>
            </a:r>
            <a:r>
              <a:rPr lang="pl-PL" sz="1400" dirty="0"/>
              <a:t>` (`</a:t>
            </a:r>
            <a:r>
              <a:rPr lang="pl-PL" sz="1400" dirty="0" err="1"/>
              <a:t>folder_id</a:t>
            </a:r>
            <a:r>
              <a:rPr lang="pl-PL" sz="1400" dirty="0"/>
              <a:t>`),  </a:t>
            </a:r>
          </a:p>
          <a:p>
            <a:pPr marL="0" indent="0">
              <a:buNone/>
            </a:pPr>
            <a:r>
              <a:rPr lang="pl-PL" sz="1400" dirty="0"/>
              <a:t>	KEY `</a:t>
            </a:r>
            <a:r>
              <a:rPr lang="pl-PL" sz="1400" dirty="0" err="1"/>
              <a:t>fk_documents_users</a:t>
            </a:r>
            <a:r>
              <a:rPr lang="pl-PL" sz="1400" dirty="0"/>
              <a:t>` (`</a:t>
            </a:r>
            <a:r>
              <a:rPr lang="pl-PL" sz="1400" dirty="0" err="1"/>
              <a:t>user_id</a:t>
            </a:r>
            <a:r>
              <a:rPr lang="pl-PL" sz="1400" dirty="0"/>
              <a:t>`),  </a:t>
            </a:r>
          </a:p>
          <a:p>
            <a:pPr marL="0" indent="0">
              <a:buNone/>
            </a:pPr>
            <a:r>
              <a:rPr lang="pl-PL" sz="1400" dirty="0"/>
              <a:t>	CONSTRAINT `documents_ibfk_1` FOREIGN KEY (`</a:t>
            </a:r>
            <a:r>
              <a:rPr lang="pl-PL" sz="1400" dirty="0" err="1"/>
              <a:t>folder_id</a:t>
            </a:r>
            <a:r>
              <a:rPr lang="pl-PL" sz="1400" dirty="0"/>
              <a:t>`) REFERENCES `</a:t>
            </a:r>
            <a:r>
              <a:rPr lang="pl-PL" sz="1400" dirty="0" err="1"/>
              <a:t>folders</a:t>
            </a:r>
            <a:r>
              <a:rPr lang="pl-PL" sz="1400" dirty="0"/>
              <a:t>` (`id`) ON DELETE CASCADE,  </a:t>
            </a:r>
          </a:p>
          <a:p>
            <a:pPr marL="0" indent="0">
              <a:buNone/>
            </a:pPr>
            <a:r>
              <a:rPr lang="pl-PL" sz="1400" dirty="0"/>
              <a:t>	CONSTRAINT `</a:t>
            </a:r>
            <a:r>
              <a:rPr lang="pl-PL" sz="1400" dirty="0" err="1"/>
              <a:t>fk_documents_users</a:t>
            </a:r>
            <a:r>
              <a:rPr lang="pl-PL" sz="1400" dirty="0"/>
              <a:t>` FOREIGN KEY (`</a:t>
            </a:r>
            <a:r>
              <a:rPr lang="pl-PL" sz="1400" dirty="0" err="1"/>
              <a:t>user_id</a:t>
            </a:r>
            <a:r>
              <a:rPr lang="pl-PL" sz="1400" dirty="0"/>
              <a:t>`) REFERENCES `</a:t>
            </a:r>
            <a:r>
              <a:rPr lang="pl-PL" sz="1400" dirty="0" err="1"/>
              <a:t>users</a:t>
            </a:r>
            <a:r>
              <a:rPr lang="pl-PL" sz="1400" dirty="0"/>
              <a:t>` (`id`)</a:t>
            </a:r>
          </a:p>
          <a:p>
            <a:pPr marL="0" indent="0">
              <a:buNone/>
            </a:pPr>
            <a:r>
              <a:rPr lang="pl-PL" sz="1400" dirty="0"/>
              <a:t>	) ENGINE=</a:t>
            </a:r>
            <a:r>
              <a:rPr lang="pl-PL" sz="1400" dirty="0" err="1"/>
              <a:t>InnoDB</a:t>
            </a:r>
            <a:r>
              <a:rPr lang="pl-PL" sz="1400" dirty="0"/>
              <a:t> AUTO_INCREMENT=29 DEFAULT CHARSET=utf8mb4 COLLATE=utf8mb4_0900_ai_ci</a:t>
            </a:r>
          </a:p>
        </p:txBody>
      </p:sp>
    </p:spTree>
    <p:extLst>
      <p:ext uri="{BB962C8B-B14F-4D97-AF65-F5344CB8AC3E}">
        <p14:creationId xmlns:p14="http://schemas.microsoft.com/office/powerpoint/2010/main" val="2176835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EE73D43-D261-FBE1-6927-63918CB42F58}"/>
              </a:ext>
            </a:extLst>
          </p:cNvPr>
          <p:cNvSpPr>
            <a:spLocks noGrp="1"/>
          </p:cNvSpPr>
          <p:nvPr>
            <p:ph type="title"/>
          </p:nvPr>
        </p:nvSpPr>
        <p:spPr/>
        <p:txBody>
          <a:bodyPr/>
          <a:lstStyle/>
          <a:p>
            <a:r>
              <a:rPr lang="pl-PL" dirty="0"/>
              <a:t>Components</a:t>
            </a:r>
          </a:p>
        </p:txBody>
      </p:sp>
      <p:sp>
        <p:nvSpPr>
          <p:cNvPr id="3" name="Symbol zastępczy zawartości 2">
            <a:extLst>
              <a:ext uri="{FF2B5EF4-FFF2-40B4-BE49-F238E27FC236}">
                <a16:creationId xmlns:a16="http://schemas.microsoft.com/office/drawing/2014/main" id="{2B40EC30-7F72-AE24-2868-7E4377CD6AC6}"/>
              </a:ext>
            </a:extLst>
          </p:cNvPr>
          <p:cNvSpPr>
            <a:spLocks noGrp="1"/>
          </p:cNvSpPr>
          <p:nvPr>
            <p:ph sz="half" idx="1"/>
          </p:nvPr>
        </p:nvSpPr>
        <p:spPr/>
        <p:txBody>
          <a:bodyPr>
            <a:normAutofit fontScale="70000" lnSpcReduction="20000"/>
          </a:bodyPr>
          <a:lstStyle/>
          <a:p>
            <a:r>
              <a:rPr lang="pl-PL" dirty="0"/>
              <a:t>Model </a:t>
            </a:r>
            <a:r>
              <a:rPr lang="pl-PL" dirty="0" err="1"/>
              <a:t>objects</a:t>
            </a:r>
            <a:r>
              <a:rPr lang="pl-PL" dirty="0"/>
              <a:t> (</a:t>
            </a:r>
            <a:r>
              <a:rPr lang="pl-PL" dirty="0" err="1"/>
              <a:t>Beans</a:t>
            </a:r>
            <a:r>
              <a:rPr lang="pl-PL" dirty="0"/>
              <a:t>)</a:t>
            </a:r>
          </a:p>
          <a:p>
            <a:pPr lvl="1"/>
            <a:r>
              <a:rPr lang="pl-PL" dirty="0"/>
              <a:t>User</a:t>
            </a:r>
          </a:p>
          <a:p>
            <a:pPr lvl="1"/>
            <a:r>
              <a:rPr lang="pl-PL" dirty="0" err="1"/>
              <a:t>Document</a:t>
            </a:r>
            <a:endParaRPr lang="pl-PL" dirty="0"/>
          </a:p>
          <a:p>
            <a:pPr lvl="1"/>
            <a:r>
              <a:rPr lang="pl-PL" dirty="0"/>
              <a:t>Folder</a:t>
            </a:r>
          </a:p>
          <a:p>
            <a:pPr lvl="1"/>
            <a:endParaRPr lang="pl-PL" dirty="0"/>
          </a:p>
          <a:p>
            <a:r>
              <a:rPr lang="pl-PL" dirty="0" err="1"/>
              <a:t>Views</a:t>
            </a:r>
            <a:endParaRPr lang="pl-PL" dirty="0"/>
          </a:p>
          <a:p>
            <a:pPr lvl="1"/>
            <a:r>
              <a:rPr lang="pl-PL" dirty="0"/>
              <a:t>login.html</a:t>
            </a:r>
          </a:p>
          <a:p>
            <a:pPr lvl="1"/>
            <a:r>
              <a:rPr lang="pl-PL" dirty="0"/>
              <a:t>register.html</a:t>
            </a:r>
          </a:p>
          <a:p>
            <a:pPr lvl="1"/>
            <a:r>
              <a:rPr lang="pl-PL" dirty="0"/>
              <a:t>home.html</a:t>
            </a:r>
          </a:p>
          <a:p>
            <a:endParaRPr lang="pl-PL" dirty="0"/>
          </a:p>
          <a:p>
            <a:r>
              <a:rPr lang="pl-PL" dirty="0" err="1"/>
              <a:t>Filters</a:t>
            </a:r>
            <a:endParaRPr lang="pl-PL" dirty="0"/>
          </a:p>
          <a:p>
            <a:pPr lvl="1"/>
            <a:r>
              <a:rPr lang="pl-PL" dirty="0" err="1"/>
              <a:t>AuthenticationFilter</a:t>
            </a:r>
            <a:endParaRPr lang="pl-PL" dirty="0"/>
          </a:p>
          <a:p>
            <a:pPr lvl="1"/>
            <a:r>
              <a:rPr lang="pl-PL" dirty="0" err="1"/>
              <a:t>CsrfFilter</a:t>
            </a:r>
            <a:endParaRPr lang="pl-PL" dirty="0"/>
          </a:p>
          <a:p>
            <a:pPr lvl="1"/>
            <a:r>
              <a:rPr lang="pl-PL" dirty="0" err="1"/>
              <a:t>LoggingFilter</a:t>
            </a:r>
            <a:endParaRPr lang="pl-PL" dirty="0"/>
          </a:p>
        </p:txBody>
      </p:sp>
      <p:sp>
        <p:nvSpPr>
          <p:cNvPr id="4" name="Symbol zastępczy zawartości 3">
            <a:extLst>
              <a:ext uri="{FF2B5EF4-FFF2-40B4-BE49-F238E27FC236}">
                <a16:creationId xmlns:a16="http://schemas.microsoft.com/office/drawing/2014/main" id="{054D3E13-97D2-D961-3FF7-99590D20B080}"/>
              </a:ext>
            </a:extLst>
          </p:cNvPr>
          <p:cNvSpPr>
            <a:spLocks noGrp="1"/>
          </p:cNvSpPr>
          <p:nvPr>
            <p:ph sz="half" idx="2"/>
          </p:nvPr>
        </p:nvSpPr>
        <p:spPr/>
        <p:txBody>
          <a:bodyPr>
            <a:normAutofit fontScale="70000" lnSpcReduction="20000"/>
          </a:bodyPr>
          <a:lstStyle/>
          <a:p>
            <a:r>
              <a:rPr lang="pl-PL" dirty="0" err="1"/>
              <a:t>Controllers</a:t>
            </a:r>
            <a:r>
              <a:rPr lang="pl-PL" dirty="0"/>
              <a:t> (</a:t>
            </a:r>
            <a:r>
              <a:rPr lang="pl-PL" dirty="0" err="1"/>
              <a:t>Servlets</a:t>
            </a:r>
            <a:r>
              <a:rPr lang="pl-PL" dirty="0"/>
              <a:t>)</a:t>
            </a:r>
          </a:p>
          <a:p>
            <a:pPr lvl="1"/>
            <a:r>
              <a:rPr lang="pl-PL" dirty="0" err="1"/>
              <a:t>ContentManagementServlet</a:t>
            </a:r>
            <a:endParaRPr lang="pl-PL" dirty="0"/>
          </a:p>
          <a:p>
            <a:pPr lvl="1"/>
            <a:r>
              <a:rPr lang="pl-PL" dirty="0" err="1"/>
              <a:t>ContentServlet</a:t>
            </a:r>
            <a:endParaRPr lang="pl-PL" dirty="0"/>
          </a:p>
          <a:p>
            <a:pPr lvl="1"/>
            <a:r>
              <a:rPr lang="pl-PL" dirty="0" err="1"/>
              <a:t>DocumetnServlet</a:t>
            </a:r>
            <a:endParaRPr lang="pl-PL" dirty="0"/>
          </a:p>
          <a:p>
            <a:pPr lvl="1"/>
            <a:r>
              <a:rPr lang="pl-PL" dirty="0" err="1"/>
              <a:t>FolderServlet</a:t>
            </a:r>
            <a:endParaRPr lang="pl-PL" dirty="0"/>
          </a:p>
          <a:p>
            <a:pPr lvl="1"/>
            <a:r>
              <a:rPr lang="pl-PL" dirty="0" err="1"/>
              <a:t>HomeServlet</a:t>
            </a:r>
            <a:endParaRPr lang="pl-PL" dirty="0"/>
          </a:p>
          <a:p>
            <a:pPr lvl="1"/>
            <a:r>
              <a:rPr lang="pl-PL" dirty="0" err="1"/>
              <a:t>LoginServlet</a:t>
            </a:r>
            <a:endParaRPr lang="pl-PL" dirty="0"/>
          </a:p>
          <a:p>
            <a:pPr lvl="1"/>
            <a:r>
              <a:rPr lang="pl-PL" dirty="0" err="1"/>
              <a:t>LogoutServlet</a:t>
            </a:r>
            <a:endParaRPr lang="pl-PL" dirty="0"/>
          </a:p>
          <a:p>
            <a:pPr lvl="1"/>
            <a:r>
              <a:rPr lang="pl-PL" dirty="0" err="1"/>
              <a:t>MoveDocumentServlet</a:t>
            </a:r>
            <a:endParaRPr lang="pl-PL" dirty="0"/>
          </a:p>
          <a:p>
            <a:pPr lvl="1"/>
            <a:r>
              <a:rPr lang="pl-PL" dirty="0" err="1"/>
              <a:t>RegisterServlet</a:t>
            </a:r>
            <a:endParaRPr lang="pl-PL" dirty="0"/>
          </a:p>
          <a:p>
            <a:pPr lvl="1"/>
            <a:r>
              <a:rPr lang="pl-PL" dirty="0" err="1"/>
              <a:t>ViewDocumentServlet</a:t>
            </a:r>
            <a:endParaRPr lang="pl-PL" dirty="0"/>
          </a:p>
          <a:p>
            <a:pPr marL="457200" lvl="1" indent="0">
              <a:buNone/>
            </a:pPr>
            <a:endParaRPr lang="pl-PL" dirty="0"/>
          </a:p>
          <a:p>
            <a:r>
              <a:rPr lang="pl-PL" dirty="0" err="1"/>
              <a:t>Utils</a:t>
            </a:r>
            <a:endParaRPr lang="pl-PL" dirty="0"/>
          </a:p>
          <a:p>
            <a:pPr lvl="1"/>
            <a:r>
              <a:rPr lang="pl-PL" dirty="0" err="1"/>
              <a:t>DatabaseUtils</a:t>
            </a:r>
            <a:endParaRPr lang="pl-PL" dirty="0"/>
          </a:p>
          <a:p>
            <a:pPr lvl="1"/>
            <a:r>
              <a:rPr lang="pl-PL" dirty="0" err="1"/>
              <a:t>SecurityUtils</a:t>
            </a:r>
            <a:endParaRPr lang="pl-PL" dirty="0"/>
          </a:p>
          <a:p>
            <a:pPr lvl="1"/>
            <a:r>
              <a:rPr lang="pl-PL" dirty="0" err="1"/>
              <a:t>ThymeleafConfig</a:t>
            </a:r>
            <a:endParaRPr lang="pl-PL" dirty="0"/>
          </a:p>
        </p:txBody>
      </p:sp>
    </p:spTree>
    <p:extLst>
      <p:ext uri="{BB962C8B-B14F-4D97-AF65-F5344CB8AC3E}">
        <p14:creationId xmlns:p14="http://schemas.microsoft.com/office/powerpoint/2010/main" val="1923993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2065EBE-27F8-ABA5-2A0A-A80E51F2E758}"/>
              </a:ext>
            </a:extLst>
          </p:cNvPr>
          <p:cNvSpPr>
            <a:spLocks noGrp="1"/>
          </p:cNvSpPr>
          <p:nvPr>
            <p:ph type="title"/>
          </p:nvPr>
        </p:nvSpPr>
        <p:spPr/>
        <p:txBody>
          <a:bodyPr/>
          <a:lstStyle/>
          <a:p>
            <a:r>
              <a:rPr lang="pl-PL" dirty="0"/>
              <a:t>Components</a:t>
            </a:r>
          </a:p>
        </p:txBody>
      </p:sp>
      <p:sp>
        <p:nvSpPr>
          <p:cNvPr id="3" name="Symbol zastępczy zawartości 2">
            <a:extLst>
              <a:ext uri="{FF2B5EF4-FFF2-40B4-BE49-F238E27FC236}">
                <a16:creationId xmlns:a16="http://schemas.microsoft.com/office/drawing/2014/main" id="{54DCDB06-EC86-0C39-AC10-B950ADAD74A4}"/>
              </a:ext>
            </a:extLst>
          </p:cNvPr>
          <p:cNvSpPr>
            <a:spLocks noGrp="1"/>
          </p:cNvSpPr>
          <p:nvPr>
            <p:ph idx="1"/>
          </p:nvPr>
        </p:nvSpPr>
        <p:spPr/>
        <p:txBody>
          <a:bodyPr>
            <a:normAutofit/>
          </a:bodyPr>
          <a:lstStyle/>
          <a:p>
            <a:r>
              <a:rPr lang="pl-PL" dirty="0" err="1"/>
              <a:t>Views</a:t>
            </a:r>
            <a:r>
              <a:rPr lang="pl-PL" dirty="0"/>
              <a:t> (</a:t>
            </a:r>
            <a:r>
              <a:rPr lang="pl-PL" dirty="0" err="1"/>
              <a:t>templates</a:t>
            </a:r>
            <a:r>
              <a:rPr lang="pl-PL" dirty="0"/>
              <a:t>):</a:t>
            </a:r>
          </a:p>
          <a:p>
            <a:pPr lvl="1"/>
            <a:r>
              <a:rPr lang="pl-PL" dirty="0"/>
              <a:t>contentManagement.html</a:t>
            </a:r>
          </a:p>
          <a:p>
            <a:pPr lvl="1"/>
            <a:r>
              <a:rPr lang="pl-PL" dirty="0"/>
              <a:t>content.html</a:t>
            </a:r>
          </a:p>
          <a:p>
            <a:pPr lvl="1"/>
            <a:r>
              <a:rPr lang="pl-PL" dirty="0"/>
              <a:t>document.html</a:t>
            </a:r>
          </a:p>
          <a:p>
            <a:pPr lvl="1"/>
            <a:r>
              <a:rPr lang="pl-PL" dirty="0"/>
              <a:t>fragments.html</a:t>
            </a:r>
          </a:p>
          <a:p>
            <a:pPr lvl="1"/>
            <a:r>
              <a:rPr lang="pl-PL" dirty="0"/>
              <a:t>home.html</a:t>
            </a:r>
          </a:p>
          <a:p>
            <a:pPr lvl="1"/>
            <a:r>
              <a:rPr lang="pl-PL" dirty="0"/>
              <a:t>login.html</a:t>
            </a:r>
          </a:p>
          <a:p>
            <a:pPr lvl="1"/>
            <a:r>
              <a:rPr lang="pl-PL" dirty="0"/>
              <a:t>moveDocument.html</a:t>
            </a:r>
          </a:p>
          <a:p>
            <a:pPr lvl="1"/>
            <a:r>
              <a:rPr lang="pl-PL" dirty="0"/>
              <a:t>register.html</a:t>
            </a:r>
          </a:p>
          <a:p>
            <a:pPr lvl="1"/>
            <a:r>
              <a:rPr lang="pl-PL" err="1"/>
              <a:t>viewDocument</a:t>
            </a:r>
            <a:r>
              <a:rPr lang="pl-PL"/>
              <a:t>.html</a:t>
            </a:r>
            <a:endParaRPr lang="pl-PL" dirty="0"/>
          </a:p>
          <a:p>
            <a:pPr lvl="1"/>
            <a:endParaRPr lang="pl-PL" dirty="0"/>
          </a:p>
        </p:txBody>
      </p:sp>
    </p:spTree>
    <p:extLst>
      <p:ext uri="{BB962C8B-B14F-4D97-AF65-F5344CB8AC3E}">
        <p14:creationId xmlns:p14="http://schemas.microsoft.com/office/powerpoint/2010/main" val="3772111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0FF9631-8FCA-1875-9D27-15690633C80F}"/>
              </a:ext>
            </a:extLst>
          </p:cNvPr>
          <p:cNvSpPr>
            <a:spLocks noGrp="1"/>
          </p:cNvSpPr>
          <p:nvPr>
            <p:ph type="title"/>
          </p:nvPr>
        </p:nvSpPr>
        <p:spPr>
          <a:xfrm>
            <a:off x="838200" y="2766218"/>
            <a:ext cx="10515600" cy="1325563"/>
          </a:xfrm>
        </p:spPr>
        <p:txBody>
          <a:bodyPr/>
          <a:lstStyle/>
          <a:p>
            <a:pPr algn="ctr"/>
            <a:r>
              <a:rPr lang="pl-PL" dirty="0"/>
              <a:t>IFML diagram (</a:t>
            </a:r>
            <a:r>
              <a:rPr lang="pl-PL" dirty="0" err="1"/>
              <a:t>pure</a:t>
            </a:r>
            <a:r>
              <a:rPr lang="pl-PL" dirty="0"/>
              <a:t> HTML version)</a:t>
            </a:r>
          </a:p>
        </p:txBody>
      </p:sp>
    </p:spTree>
    <p:extLst>
      <p:ext uri="{BB962C8B-B14F-4D97-AF65-F5344CB8AC3E}">
        <p14:creationId xmlns:p14="http://schemas.microsoft.com/office/powerpoint/2010/main" val="38308954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a 2">
            <a:extLst>
              <a:ext uri="{FF2B5EF4-FFF2-40B4-BE49-F238E27FC236}">
                <a16:creationId xmlns:a16="http://schemas.microsoft.com/office/drawing/2014/main" id="{1222C8CA-DF0A-708D-7955-FE44DF6BE1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476494"/>
            <a:ext cx="12192000" cy="5905011"/>
          </a:xfrm>
          <a:prstGeom prst="rect">
            <a:avLst/>
          </a:prstGeom>
        </p:spPr>
      </p:pic>
    </p:spTree>
    <p:extLst>
      <p:ext uri="{BB962C8B-B14F-4D97-AF65-F5344CB8AC3E}">
        <p14:creationId xmlns:p14="http://schemas.microsoft.com/office/powerpoint/2010/main" val="2478768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843F3B5-36A4-ECE3-2968-AFA9FF2BB8C2}"/>
              </a:ext>
            </a:extLst>
          </p:cNvPr>
          <p:cNvSpPr>
            <a:spLocks noGrp="1"/>
          </p:cNvSpPr>
          <p:nvPr>
            <p:ph type="title"/>
          </p:nvPr>
        </p:nvSpPr>
        <p:spPr/>
        <p:txBody>
          <a:bodyPr/>
          <a:lstStyle/>
          <a:p>
            <a:r>
              <a:rPr lang="pl-PL" dirty="0" err="1"/>
              <a:t>Sequence</a:t>
            </a:r>
            <a:r>
              <a:rPr lang="pl-PL" dirty="0"/>
              <a:t> </a:t>
            </a:r>
            <a:r>
              <a:rPr lang="pl-PL" dirty="0" err="1"/>
              <a:t>diagrams</a:t>
            </a:r>
            <a:r>
              <a:rPr lang="pl-PL" dirty="0"/>
              <a:t> </a:t>
            </a:r>
            <a:br>
              <a:rPr lang="pl-PL" dirty="0"/>
            </a:br>
            <a:r>
              <a:rPr lang="pl-PL" dirty="0"/>
              <a:t>(</a:t>
            </a:r>
            <a:r>
              <a:rPr lang="pl-PL" dirty="0" err="1"/>
              <a:t>pure</a:t>
            </a:r>
            <a:r>
              <a:rPr lang="pl-PL" dirty="0"/>
              <a:t> HTML version)</a:t>
            </a:r>
          </a:p>
        </p:txBody>
      </p:sp>
      <p:sp>
        <p:nvSpPr>
          <p:cNvPr id="3" name="Symbol zastępczy tekstu 2">
            <a:extLst>
              <a:ext uri="{FF2B5EF4-FFF2-40B4-BE49-F238E27FC236}">
                <a16:creationId xmlns:a16="http://schemas.microsoft.com/office/drawing/2014/main" id="{B5E63649-BE95-231F-92DB-CD075D45DF32}"/>
              </a:ext>
            </a:extLst>
          </p:cNvPr>
          <p:cNvSpPr>
            <a:spLocks noGrp="1"/>
          </p:cNvSpPr>
          <p:nvPr>
            <p:ph type="body" idx="1"/>
          </p:nvPr>
        </p:nvSpPr>
        <p:spPr/>
        <p:txBody>
          <a:bodyPr/>
          <a:lstStyle/>
          <a:p>
            <a:endParaRPr lang="pl-PL"/>
          </a:p>
        </p:txBody>
      </p:sp>
    </p:spTree>
    <p:extLst>
      <p:ext uri="{BB962C8B-B14F-4D97-AF65-F5344CB8AC3E}">
        <p14:creationId xmlns:p14="http://schemas.microsoft.com/office/powerpoint/2010/main" val="3163754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a 2">
            <a:extLst>
              <a:ext uri="{FF2B5EF4-FFF2-40B4-BE49-F238E27FC236}">
                <a16:creationId xmlns:a16="http://schemas.microsoft.com/office/drawing/2014/main" id="{1EF4FF0A-FA0A-6DCB-5136-2416AD60B2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37638" y="0"/>
            <a:ext cx="7916724" cy="6858000"/>
          </a:xfrm>
          <a:prstGeom prst="rect">
            <a:avLst/>
          </a:prstGeom>
        </p:spPr>
      </p:pic>
    </p:spTree>
    <p:extLst>
      <p:ext uri="{BB962C8B-B14F-4D97-AF65-F5344CB8AC3E}">
        <p14:creationId xmlns:p14="http://schemas.microsoft.com/office/powerpoint/2010/main" val="1333692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a 2">
            <a:extLst>
              <a:ext uri="{FF2B5EF4-FFF2-40B4-BE49-F238E27FC236}">
                <a16:creationId xmlns:a16="http://schemas.microsoft.com/office/drawing/2014/main" id="{4EE6F4CF-D2D1-643B-303E-0EDC084A05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47596" y="0"/>
            <a:ext cx="8696807" cy="6858000"/>
          </a:xfrm>
          <a:prstGeom prst="rect">
            <a:avLst/>
          </a:prstGeom>
        </p:spPr>
      </p:pic>
    </p:spTree>
    <p:extLst>
      <p:ext uri="{BB962C8B-B14F-4D97-AF65-F5344CB8AC3E}">
        <p14:creationId xmlns:p14="http://schemas.microsoft.com/office/powerpoint/2010/main" val="137202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a:extLst>
              <a:ext uri="{FF2B5EF4-FFF2-40B4-BE49-F238E27FC236}">
                <a16:creationId xmlns:a16="http://schemas.microsoft.com/office/drawing/2014/main" id="{214C3C51-4EF0-4AAF-2AE6-3F9083CA9D84}"/>
              </a:ext>
            </a:extLst>
          </p:cNvPr>
          <p:cNvSpPr/>
          <p:nvPr/>
        </p:nvSpPr>
        <p:spPr>
          <a:xfrm>
            <a:off x="0" y="0"/>
            <a:ext cx="12192000" cy="6858000"/>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 name="Tytuł 1">
            <a:extLst>
              <a:ext uri="{FF2B5EF4-FFF2-40B4-BE49-F238E27FC236}">
                <a16:creationId xmlns:a16="http://schemas.microsoft.com/office/drawing/2014/main" id="{D772F083-A56F-88D0-6CC8-4D0ABA90CB34}"/>
              </a:ext>
            </a:extLst>
          </p:cNvPr>
          <p:cNvSpPr>
            <a:spLocks noGrp="1"/>
          </p:cNvSpPr>
          <p:nvPr>
            <p:ph type="title"/>
          </p:nvPr>
        </p:nvSpPr>
        <p:spPr>
          <a:xfrm>
            <a:off x="838200" y="2766218"/>
            <a:ext cx="10515600" cy="1325563"/>
          </a:xfrm>
        </p:spPr>
        <p:txBody>
          <a:bodyPr/>
          <a:lstStyle/>
          <a:p>
            <a:pPr algn="ctr"/>
            <a:r>
              <a:rPr lang="pl-PL" dirty="0" err="1"/>
              <a:t>Pure</a:t>
            </a:r>
            <a:r>
              <a:rPr lang="pl-PL" dirty="0"/>
              <a:t> HTML version</a:t>
            </a:r>
          </a:p>
        </p:txBody>
      </p:sp>
    </p:spTree>
    <p:extLst>
      <p:ext uri="{BB962C8B-B14F-4D97-AF65-F5344CB8AC3E}">
        <p14:creationId xmlns:p14="http://schemas.microsoft.com/office/powerpoint/2010/main" val="13362624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a 2">
            <a:extLst>
              <a:ext uri="{FF2B5EF4-FFF2-40B4-BE49-F238E27FC236}">
                <a16:creationId xmlns:a16="http://schemas.microsoft.com/office/drawing/2014/main" id="{BBD75B50-036B-6317-3C72-B7C3BED454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70476" y="0"/>
            <a:ext cx="6251047" cy="6858000"/>
          </a:xfrm>
          <a:prstGeom prst="rect">
            <a:avLst/>
          </a:prstGeom>
        </p:spPr>
      </p:pic>
    </p:spTree>
    <p:extLst>
      <p:ext uri="{BB962C8B-B14F-4D97-AF65-F5344CB8AC3E}">
        <p14:creationId xmlns:p14="http://schemas.microsoft.com/office/powerpoint/2010/main" val="3627582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a 2">
            <a:extLst>
              <a:ext uri="{FF2B5EF4-FFF2-40B4-BE49-F238E27FC236}">
                <a16:creationId xmlns:a16="http://schemas.microsoft.com/office/drawing/2014/main" id="{52F30017-B8D2-4605-D3C1-1E3686CC9C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54319" y="0"/>
            <a:ext cx="7683361" cy="6858000"/>
          </a:xfrm>
          <a:prstGeom prst="rect">
            <a:avLst/>
          </a:prstGeom>
        </p:spPr>
      </p:pic>
    </p:spTree>
    <p:extLst>
      <p:ext uri="{BB962C8B-B14F-4D97-AF65-F5344CB8AC3E}">
        <p14:creationId xmlns:p14="http://schemas.microsoft.com/office/powerpoint/2010/main" val="1401760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a 2">
            <a:extLst>
              <a:ext uri="{FF2B5EF4-FFF2-40B4-BE49-F238E27FC236}">
                <a16:creationId xmlns:a16="http://schemas.microsoft.com/office/drawing/2014/main" id="{D8D298A4-1FA6-FB67-3ADC-7C5DD61941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0557" y="0"/>
            <a:ext cx="8370886" cy="6858000"/>
          </a:xfrm>
          <a:prstGeom prst="rect">
            <a:avLst/>
          </a:prstGeom>
        </p:spPr>
      </p:pic>
    </p:spTree>
    <p:extLst>
      <p:ext uri="{BB962C8B-B14F-4D97-AF65-F5344CB8AC3E}">
        <p14:creationId xmlns:p14="http://schemas.microsoft.com/office/powerpoint/2010/main" val="30910384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a 2">
            <a:extLst>
              <a:ext uri="{FF2B5EF4-FFF2-40B4-BE49-F238E27FC236}">
                <a16:creationId xmlns:a16="http://schemas.microsoft.com/office/drawing/2014/main" id="{7CD3B40B-6C26-8366-8D4A-696E769A62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87756" y="0"/>
            <a:ext cx="7616488" cy="6858000"/>
          </a:xfrm>
          <a:prstGeom prst="rect">
            <a:avLst/>
          </a:prstGeom>
        </p:spPr>
      </p:pic>
    </p:spTree>
    <p:extLst>
      <p:ext uri="{BB962C8B-B14F-4D97-AF65-F5344CB8AC3E}">
        <p14:creationId xmlns:p14="http://schemas.microsoft.com/office/powerpoint/2010/main" val="3163246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a 2">
            <a:extLst>
              <a:ext uri="{FF2B5EF4-FFF2-40B4-BE49-F238E27FC236}">
                <a16:creationId xmlns:a16="http://schemas.microsoft.com/office/drawing/2014/main" id="{F2E0F661-1529-1139-E95B-D134BC19DF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72672" y="0"/>
            <a:ext cx="6846655" cy="6858000"/>
          </a:xfrm>
          <a:prstGeom prst="rect">
            <a:avLst/>
          </a:prstGeom>
        </p:spPr>
      </p:pic>
    </p:spTree>
    <p:extLst>
      <p:ext uri="{BB962C8B-B14F-4D97-AF65-F5344CB8AC3E}">
        <p14:creationId xmlns:p14="http://schemas.microsoft.com/office/powerpoint/2010/main" val="1477691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a 2">
            <a:extLst>
              <a:ext uri="{FF2B5EF4-FFF2-40B4-BE49-F238E27FC236}">
                <a16:creationId xmlns:a16="http://schemas.microsoft.com/office/drawing/2014/main" id="{2BE811C3-7E73-3058-2CE4-AA71D0DF78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5443" y="0"/>
            <a:ext cx="8261114" cy="6858000"/>
          </a:xfrm>
          <a:prstGeom prst="rect">
            <a:avLst/>
          </a:prstGeom>
        </p:spPr>
      </p:pic>
    </p:spTree>
    <p:extLst>
      <p:ext uri="{BB962C8B-B14F-4D97-AF65-F5344CB8AC3E}">
        <p14:creationId xmlns:p14="http://schemas.microsoft.com/office/powerpoint/2010/main" val="21303618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a 2">
            <a:extLst>
              <a:ext uri="{FF2B5EF4-FFF2-40B4-BE49-F238E27FC236}">
                <a16:creationId xmlns:a16="http://schemas.microsoft.com/office/drawing/2014/main" id="{51F305AA-58F9-014F-17CF-B4C315326D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89723" y="843346"/>
            <a:ext cx="8012554" cy="5171307"/>
          </a:xfrm>
          <a:prstGeom prst="rect">
            <a:avLst/>
          </a:prstGeom>
        </p:spPr>
      </p:pic>
    </p:spTree>
    <p:extLst>
      <p:ext uri="{BB962C8B-B14F-4D97-AF65-F5344CB8AC3E}">
        <p14:creationId xmlns:p14="http://schemas.microsoft.com/office/powerpoint/2010/main" val="2321404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rostokąt 2">
            <a:extLst>
              <a:ext uri="{FF2B5EF4-FFF2-40B4-BE49-F238E27FC236}">
                <a16:creationId xmlns:a16="http://schemas.microsoft.com/office/drawing/2014/main" id="{15A6AD37-01BC-77EB-7EBC-33E5E68C5048}"/>
              </a:ext>
            </a:extLst>
          </p:cNvPr>
          <p:cNvSpPr/>
          <p:nvPr/>
        </p:nvSpPr>
        <p:spPr>
          <a:xfrm>
            <a:off x="0" y="0"/>
            <a:ext cx="12192000" cy="6858000"/>
          </a:xfrm>
          <a:prstGeom prst="rect">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 name="Tytuł 1">
            <a:extLst>
              <a:ext uri="{FF2B5EF4-FFF2-40B4-BE49-F238E27FC236}">
                <a16:creationId xmlns:a16="http://schemas.microsoft.com/office/drawing/2014/main" id="{B55FBC7C-F9AD-174A-B0E1-AD6CECF0773D}"/>
              </a:ext>
            </a:extLst>
          </p:cNvPr>
          <p:cNvSpPr>
            <a:spLocks noGrp="1"/>
          </p:cNvSpPr>
          <p:nvPr>
            <p:ph type="title"/>
          </p:nvPr>
        </p:nvSpPr>
        <p:spPr>
          <a:xfrm>
            <a:off x="838200" y="2766218"/>
            <a:ext cx="10515600" cy="1325563"/>
          </a:xfrm>
        </p:spPr>
        <p:txBody>
          <a:bodyPr/>
          <a:lstStyle/>
          <a:p>
            <a:pPr algn="ctr"/>
            <a:r>
              <a:rPr lang="pl-PL" dirty="0"/>
              <a:t>JavaScript version</a:t>
            </a:r>
          </a:p>
        </p:txBody>
      </p:sp>
    </p:spTree>
    <p:extLst>
      <p:ext uri="{BB962C8B-B14F-4D97-AF65-F5344CB8AC3E}">
        <p14:creationId xmlns:p14="http://schemas.microsoft.com/office/powerpoint/2010/main" val="5673070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200F7EC-77C6-CE16-1B65-FAA9B62C4AD0}"/>
              </a:ext>
            </a:extLst>
          </p:cNvPr>
          <p:cNvSpPr>
            <a:spLocks noGrp="1"/>
          </p:cNvSpPr>
          <p:nvPr>
            <p:ph type="title"/>
          </p:nvPr>
        </p:nvSpPr>
        <p:spPr/>
        <p:txBody>
          <a:bodyPr>
            <a:normAutofit/>
          </a:bodyPr>
          <a:lstStyle/>
          <a:p>
            <a:r>
              <a:rPr lang="pl-PL" sz="4000" dirty="0" err="1"/>
              <a:t>Document</a:t>
            </a:r>
            <a:r>
              <a:rPr lang="pl-PL" sz="4000" dirty="0"/>
              <a:t> management (JavaScript version)</a:t>
            </a:r>
          </a:p>
        </p:txBody>
      </p:sp>
      <p:sp>
        <p:nvSpPr>
          <p:cNvPr id="3" name="Symbol zastępczy zawartości 2">
            <a:extLst>
              <a:ext uri="{FF2B5EF4-FFF2-40B4-BE49-F238E27FC236}">
                <a16:creationId xmlns:a16="http://schemas.microsoft.com/office/drawing/2014/main" id="{773332AE-3F4F-37A6-42BA-970228B7C3CE}"/>
              </a:ext>
            </a:extLst>
          </p:cNvPr>
          <p:cNvSpPr>
            <a:spLocks noGrp="1"/>
          </p:cNvSpPr>
          <p:nvPr>
            <p:ph idx="1"/>
          </p:nvPr>
        </p:nvSpPr>
        <p:spPr/>
        <p:txBody>
          <a:bodyPr>
            <a:normAutofit fontScale="55000" lnSpcReduction="20000"/>
          </a:bodyPr>
          <a:lstStyle/>
          <a:p>
            <a:r>
              <a:rPr lang="en-US" dirty="0"/>
              <a:t>Implement a client-server web application that modifies the previous specifications as follows:</a:t>
            </a:r>
          </a:p>
          <a:p>
            <a:r>
              <a:rPr lang="en-US" dirty="0"/>
              <a:t>The application supports registration and login via a public page with appropriate forms. Registration checks the syntactic validity of the email address and the equality between the "password" and "repeat password" fields, also on the client side. Registration ensures the uniqueness of the username.</a:t>
            </a:r>
          </a:p>
          <a:p>
            <a:r>
              <a:rPr lang="en-US" dirty="0"/>
              <a:t>After user login, the entire application is realized with a single page.</a:t>
            </a:r>
          </a:p>
          <a:p>
            <a:r>
              <a:rPr lang="en-US" dirty="0"/>
              <a:t>Every user interaction is handled without fully reloading the page, but produces an asynchronous invocation of the server and potentially modifies the content to be updated following the event.</a:t>
            </a:r>
          </a:p>
          <a:p>
            <a:r>
              <a:rPr lang="en-US" dirty="0"/>
              <a:t>Server-side errors must be reported through an alert message inside the page.</a:t>
            </a:r>
          </a:p>
          <a:p>
            <a:r>
              <a:rPr lang="en-US" dirty="0"/>
              <a:t>The document moving function is implemented via drag and drop.</a:t>
            </a:r>
          </a:p>
          <a:p>
            <a:r>
              <a:rPr lang="en-US" dirty="0"/>
              <a:t>The function of creating a subfolder is implemented on the HOME PAGE with an ADD SUBFOLDER button placed next to each folder. Pressing the button brings up an input field to enter the name of the folder to be inserted.</a:t>
            </a:r>
          </a:p>
          <a:p>
            <a:r>
              <a:rPr lang="en-US" dirty="0"/>
              <a:t>The function of creating a document is implemented on the HOME PAGE with an ADD DOCUMENT button placed next to each folder. Pressing the button brings up an input form to enter the document data.</a:t>
            </a:r>
          </a:p>
          <a:p>
            <a:r>
              <a:rPr lang="en-US" dirty="0"/>
              <a:t>A folder called "trash" is added. Dragging and dropping a document or folder into the trash results in deletion. Before sending the delete command to the server, the user sees a confirmation modal window and can decide whether to cancel the operation or proceed. Deleting a folder results in the complete and recursive deletion of the contents from the database (documents and folders).</a:t>
            </a:r>
            <a:endParaRPr lang="pl-PL" dirty="0"/>
          </a:p>
        </p:txBody>
      </p:sp>
    </p:spTree>
    <p:extLst>
      <p:ext uri="{BB962C8B-B14F-4D97-AF65-F5344CB8AC3E}">
        <p14:creationId xmlns:p14="http://schemas.microsoft.com/office/powerpoint/2010/main" val="11082369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200F7EC-77C6-CE16-1B65-FAA9B62C4AD0}"/>
              </a:ext>
            </a:extLst>
          </p:cNvPr>
          <p:cNvSpPr>
            <a:spLocks noGrp="1"/>
          </p:cNvSpPr>
          <p:nvPr>
            <p:ph type="title"/>
          </p:nvPr>
        </p:nvSpPr>
        <p:spPr/>
        <p:txBody>
          <a:bodyPr/>
          <a:lstStyle/>
          <a:p>
            <a:r>
              <a:rPr lang="pl-PL" dirty="0"/>
              <a:t>Data Analysis (JavaScript version)</a:t>
            </a:r>
          </a:p>
        </p:txBody>
      </p:sp>
      <p:sp>
        <p:nvSpPr>
          <p:cNvPr id="3" name="Symbol zastępczy zawartości 2">
            <a:extLst>
              <a:ext uri="{FF2B5EF4-FFF2-40B4-BE49-F238E27FC236}">
                <a16:creationId xmlns:a16="http://schemas.microsoft.com/office/drawing/2014/main" id="{773332AE-3F4F-37A6-42BA-970228B7C3CE}"/>
              </a:ext>
            </a:extLst>
          </p:cNvPr>
          <p:cNvSpPr>
            <a:spLocks noGrp="1"/>
          </p:cNvSpPr>
          <p:nvPr>
            <p:ph idx="1"/>
          </p:nvPr>
        </p:nvSpPr>
        <p:spPr/>
        <p:txBody>
          <a:bodyPr>
            <a:normAutofit fontScale="55000" lnSpcReduction="20000"/>
          </a:bodyPr>
          <a:lstStyle/>
          <a:p>
            <a:r>
              <a:rPr lang="en-US" dirty="0"/>
              <a:t>Implement a client-server web application that modifies the previous specifications as follows:</a:t>
            </a:r>
          </a:p>
          <a:p>
            <a:r>
              <a:rPr lang="en-US" dirty="0"/>
              <a:t>The application supports registration and login via a public page with appropriate forms. Registration checks the syntactic validity of the </a:t>
            </a:r>
            <a:r>
              <a:rPr lang="en-US" dirty="0">
                <a:solidFill>
                  <a:schemeClr val="accent5"/>
                </a:solidFill>
              </a:rPr>
              <a:t>email address </a:t>
            </a:r>
            <a:r>
              <a:rPr lang="en-US" dirty="0"/>
              <a:t>and the equality between the "</a:t>
            </a:r>
            <a:r>
              <a:rPr lang="en-US" dirty="0">
                <a:solidFill>
                  <a:schemeClr val="accent5"/>
                </a:solidFill>
              </a:rPr>
              <a:t>password</a:t>
            </a:r>
            <a:r>
              <a:rPr lang="en-US" dirty="0"/>
              <a:t>" and "</a:t>
            </a:r>
            <a:r>
              <a:rPr lang="en-US" dirty="0">
                <a:solidFill>
                  <a:schemeClr val="accent5"/>
                </a:solidFill>
              </a:rPr>
              <a:t>repeat password</a:t>
            </a:r>
            <a:r>
              <a:rPr lang="en-US" dirty="0"/>
              <a:t>" fields, also on the client side. Registration ensures the uniqueness of the </a:t>
            </a:r>
            <a:r>
              <a:rPr lang="en-US" dirty="0">
                <a:solidFill>
                  <a:schemeClr val="accent5"/>
                </a:solidFill>
              </a:rPr>
              <a:t>username</a:t>
            </a:r>
            <a:r>
              <a:rPr lang="en-US" dirty="0"/>
              <a:t>.</a:t>
            </a:r>
          </a:p>
          <a:p>
            <a:r>
              <a:rPr lang="en-US" dirty="0"/>
              <a:t>After </a:t>
            </a:r>
            <a:r>
              <a:rPr lang="en-US" dirty="0">
                <a:solidFill>
                  <a:srgbClr val="C00000"/>
                </a:solidFill>
              </a:rPr>
              <a:t>user</a:t>
            </a:r>
            <a:r>
              <a:rPr lang="en-US" dirty="0"/>
              <a:t> login, the entire application is realized with a single page.</a:t>
            </a:r>
          </a:p>
          <a:p>
            <a:r>
              <a:rPr lang="en-US" dirty="0"/>
              <a:t>Every </a:t>
            </a:r>
            <a:r>
              <a:rPr lang="en-US" dirty="0">
                <a:solidFill>
                  <a:srgbClr val="C00000"/>
                </a:solidFill>
              </a:rPr>
              <a:t>user</a:t>
            </a:r>
            <a:r>
              <a:rPr lang="en-US" dirty="0"/>
              <a:t> interaction is handled without fully reloading the page, but produces an asynchronous invocation of the server and potentially modifies the content to be updated following the event.</a:t>
            </a:r>
          </a:p>
          <a:p>
            <a:r>
              <a:rPr lang="en-US" dirty="0"/>
              <a:t>Server-side errors must be reported through an alert message inside the page.</a:t>
            </a:r>
          </a:p>
          <a:p>
            <a:r>
              <a:rPr lang="en-US" dirty="0"/>
              <a:t>The document moving function is implemented via drag and drop.</a:t>
            </a:r>
          </a:p>
          <a:p>
            <a:r>
              <a:rPr lang="en-US" dirty="0"/>
              <a:t>The function of creating</a:t>
            </a:r>
            <a:r>
              <a:rPr lang="en-US" dirty="0">
                <a:solidFill>
                  <a:schemeClr val="tx2">
                    <a:lumMod val="50000"/>
                    <a:lumOff val="50000"/>
                  </a:schemeClr>
                </a:solidFill>
              </a:rPr>
              <a:t> </a:t>
            </a:r>
            <a:r>
              <a:rPr lang="en-US" dirty="0"/>
              <a:t>a</a:t>
            </a:r>
            <a:r>
              <a:rPr lang="en-US" dirty="0">
                <a:solidFill>
                  <a:schemeClr val="tx2">
                    <a:lumMod val="50000"/>
                    <a:lumOff val="50000"/>
                  </a:schemeClr>
                </a:solidFill>
              </a:rPr>
              <a:t> </a:t>
            </a:r>
            <a:r>
              <a:rPr lang="en-US" dirty="0">
                <a:solidFill>
                  <a:srgbClr val="C00000"/>
                </a:solidFill>
              </a:rPr>
              <a:t>subfolder</a:t>
            </a:r>
            <a:r>
              <a:rPr lang="en-US" dirty="0"/>
              <a:t> is implemented on the HOME PAGE with an ADD SUBFOLDER button placed next to each </a:t>
            </a:r>
            <a:r>
              <a:rPr lang="en-US" dirty="0">
                <a:solidFill>
                  <a:srgbClr val="C00000"/>
                </a:solidFill>
              </a:rPr>
              <a:t>folder</a:t>
            </a:r>
            <a:r>
              <a:rPr lang="en-US" dirty="0"/>
              <a:t>. Pressing the button brings up an input field to enter the </a:t>
            </a:r>
            <a:r>
              <a:rPr lang="en-US" dirty="0">
                <a:solidFill>
                  <a:schemeClr val="accent5"/>
                </a:solidFill>
              </a:rPr>
              <a:t>name</a:t>
            </a:r>
            <a:r>
              <a:rPr lang="en-US" dirty="0">
                <a:solidFill>
                  <a:schemeClr val="tx2">
                    <a:lumMod val="50000"/>
                    <a:lumOff val="50000"/>
                  </a:schemeClr>
                </a:solidFill>
              </a:rPr>
              <a:t> </a:t>
            </a:r>
            <a:r>
              <a:rPr lang="en-US" dirty="0"/>
              <a:t>of the</a:t>
            </a:r>
            <a:r>
              <a:rPr lang="en-US" dirty="0">
                <a:solidFill>
                  <a:schemeClr val="tx2">
                    <a:lumMod val="50000"/>
                    <a:lumOff val="50000"/>
                  </a:schemeClr>
                </a:solidFill>
              </a:rPr>
              <a:t> </a:t>
            </a:r>
            <a:r>
              <a:rPr lang="en-US" dirty="0">
                <a:solidFill>
                  <a:srgbClr val="C00000"/>
                </a:solidFill>
              </a:rPr>
              <a:t>folder</a:t>
            </a:r>
            <a:r>
              <a:rPr lang="en-US" dirty="0"/>
              <a:t> to be inserted.</a:t>
            </a:r>
          </a:p>
          <a:p>
            <a:r>
              <a:rPr lang="en-US" dirty="0"/>
              <a:t>The function of creating a</a:t>
            </a:r>
            <a:r>
              <a:rPr lang="en-US" dirty="0">
                <a:solidFill>
                  <a:schemeClr val="tx2">
                    <a:lumMod val="50000"/>
                    <a:lumOff val="50000"/>
                  </a:schemeClr>
                </a:solidFill>
              </a:rPr>
              <a:t> </a:t>
            </a:r>
            <a:r>
              <a:rPr lang="en-US" dirty="0">
                <a:solidFill>
                  <a:srgbClr val="C00000"/>
                </a:solidFill>
              </a:rPr>
              <a:t>document</a:t>
            </a:r>
            <a:r>
              <a:rPr lang="en-US" dirty="0"/>
              <a:t> is implemented on the HOME PAGE with an ADD DOCUMENT button placed next to each folder. Pressing the button brings up an input form to enter the </a:t>
            </a:r>
            <a:r>
              <a:rPr lang="en-US" dirty="0">
                <a:solidFill>
                  <a:srgbClr val="C00000"/>
                </a:solidFill>
              </a:rPr>
              <a:t>document</a:t>
            </a:r>
            <a:r>
              <a:rPr lang="en-US" dirty="0"/>
              <a:t> </a:t>
            </a:r>
            <a:r>
              <a:rPr lang="en-US" dirty="0">
                <a:solidFill>
                  <a:schemeClr val="accent5"/>
                </a:solidFill>
              </a:rPr>
              <a:t>data</a:t>
            </a:r>
            <a:r>
              <a:rPr lang="en-US" dirty="0"/>
              <a:t>.</a:t>
            </a:r>
          </a:p>
          <a:p>
            <a:r>
              <a:rPr lang="en-US" dirty="0"/>
              <a:t>A </a:t>
            </a:r>
            <a:r>
              <a:rPr lang="en-US" dirty="0">
                <a:solidFill>
                  <a:srgbClr val="C00000"/>
                </a:solidFill>
              </a:rPr>
              <a:t>folder</a:t>
            </a:r>
            <a:r>
              <a:rPr lang="en-US" dirty="0"/>
              <a:t> called "trash" is added. Dragging and dropping a </a:t>
            </a:r>
            <a:r>
              <a:rPr lang="en-US" dirty="0">
                <a:solidFill>
                  <a:srgbClr val="C00000"/>
                </a:solidFill>
              </a:rPr>
              <a:t>document</a:t>
            </a:r>
            <a:r>
              <a:rPr lang="en-US" dirty="0">
                <a:solidFill>
                  <a:schemeClr val="tx2">
                    <a:lumMod val="50000"/>
                    <a:lumOff val="50000"/>
                  </a:schemeClr>
                </a:solidFill>
              </a:rPr>
              <a:t> </a:t>
            </a:r>
            <a:r>
              <a:rPr lang="en-US" dirty="0"/>
              <a:t>or</a:t>
            </a:r>
            <a:r>
              <a:rPr lang="en-US" dirty="0">
                <a:solidFill>
                  <a:schemeClr val="tx2">
                    <a:lumMod val="50000"/>
                    <a:lumOff val="50000"/>
                  </a:schemeClr>
                </a:solidFill>
              </a:rPr>
              <a:t> </a:t>
            </a:r>
            <a:r>
              <a:rPr lang="en-US" dirty="0">
                <a:solidFill>
                  <a:srgbClr val="C00000"/>
                </a:solidFill>
              </a:rPr>
              <a:t>folder</a:t>
            </a:r>
            <a:r>
              <a:rPr lang="en-US" dirty="0"/>
              <a:t> into the trash results in deletion. Before sending the delete command to the server, the </a:t>
            </a:r>
            <a:r>
              <a:rPr lang="en-US" dirty="0">
                <a:solidFill>
                  <a:srgbClr val="C00000"/>
                </a:solidFill>
              </a:rPr>
              <a:t>user</a:t>
            </a:r>
            <a:r>
              <a:rPr lang="en-US" dirty="0">
                <a:solidFill>
                  <a:schemeClr val="tx2">
                    <a:lumMod val="50000"/>
                    <a:lumOff val="50000"/>
                  </a:schemeClr>
                </a:solidFill>
              </a:rPr>
              <a:t> </a:t>
            </a:r>
            <a:r>
              <a:rPr lang="en-US" dirty="0"/>
              <a:t>sees a confirmation modal window and can decide whether to cancel the operation or proceed. Deleting a folder results in the complete and </a:t>
            </a:r>
            <a:r>
              <a:rPr lang="en-US" dirty="0">
                <a:solidFill>
                  <a:schemeClr val="tx2">
                    <a:lumMod val="50000"/>
                    <a:lumOff val="50000"/>
                  </a:schemeClr>
                </a:solidFill>
              </a:rPr>
              <a:t>recursive deletion of the contents from the database </a:t>
            </a:r>
            <a:r>
              <a:rPr lang="en-US" dirty="0"/>
              <a:t>(</a:t>
            </a:r>
            <a:r>
              <a:rPr lang="en-US" dirty="0">
                <a:solidFill>
                  <a:srgbClr val="C00000"/>
                </a:solidFill>
              </a:rPr>
              <a:t>documents</a:t>
            </a:r>
            <a:r>
              <a:rPr lang="en-US" dirty="0"/>
              <a:t> and </a:t>
            </a:r>
            <a:r>
              <a:rPr lang="en-US" dirty="0">
                <a:solidFill>
                  <a:srgbClr val="C00000"/>
                </a:solidFill>
              </a:rPr>
              <a:t>folders</a:t>
            </a:r>
            <a:r>
              <a:rPr lang="en-US" dirty="0"/>
              <a:t>).</a:t>
            </a:r>
            <a:endParaRPr lang="pl-PL" dirty="0"/>
          </a:p>
        </p:txBody>
      </p:sp>
      <p:sp>
        <p:nvSpPr>
          <p:cNvPr id="4" name="pole tekstowe 3">
            <a:extLst>
              <a:ext uri="{FF2B5EF4-FFF2-40B4-BE49-F238E27FC236}">
                <a16:creationId xmlns:a16="http://schemas.microsoft.com/office/drawing/2014/main" id="{909CB698-E3AE-60B8-E8DE-3CA37D5D515E}"/>
              </a:ext>
            </a:extLst>
          </p:cNvPr>
          <p:cNvSpPr txBox="1"/>
          <p:nvPr/>
        </p:nvSpPr>
        <p:spPr>
          <a:xfrm>
            <a:off x="838200" y="6023074"/>
            <a:ext cx="2708306" cy="307777"/>
          </a:xfrm>
          <a:prstGeom prst="rect">
            <a:avLst/>
          </a:prstGeom>
          <a:noFill/>
        </p:spPr>
        <p:txBody>
          <a:bodyPr wrap="none" rtlCol="0">
            <a:spAutoFit/>
          </a:bodyPr>
          <a:lstStyle/>
          <a:p>
            <a:r>
              <a:rPr lang="pl-PL" sz="1400" dirty="0" err="1">
                <a:solidFill>
                  <a:srgbClr val="C00000"/>
                </a:solidFill>
              </a:rPr>
              <a:t>Entity</a:t>
            </a:r>
            <a:r>
              <a:rPr lang="pl-PL" sz="1400" dirty="0"/>
              <a:t>	</a:t>
            </a:r>
            <a:r>
              <a:rPr lang="pl-PL" sz="1400" dirty="0" err="1">
                <a:solidFill>
                  <a:srgbClr val="0070C0"/>
                </a:solidFill>
              </a:rPr>
              <a:t>Relation</a:t>
            </a:r>
            <a:r>
              <a:rPr lang="pl-PL" sz="1400" dirty="0"/>
              <a:t>	</a:t>
            </a:r>
            <a:r>
              <a:rPr lang="pl-PL" sz="1400" dirty="0" err="1">
                <a:solidFill>
                  <a:srgbClr val="7030A0"/>
                </a:solidFill>
              </a:rPr>
              <a:t>Attribute</a:t>
            </a:r>
            <a:endParaRPr lang="pl-PL" sz="1400" dirty="0">
              <a:solidFill>
                <a:srgbClr val="7030A0"/>
              </a:solidFill>
            </a:endParaRPr>
          </a:p>
        </p:txBody>
      </p:sp>
    </p:spTree>
    <p:extLst>
      <p:ext uri="{BB962C8B-B14F-4D97-AF65-F5344CB8AC3E}">
        <p14:creationId xmlns:p14="http://schemas.microsoft.com/office/powerpoint/2010/main" val="907325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74224DE-8AEE-020A-7E16-2DB510C37E7C}"/>
              </a:ext>
            </a:extLst>
          </p:cNvPr>
          <p:cNvSpPr>
            <a:spLocks noGrp="1"/>
          </p:cNvSpPr>
          <p:nvPr>
            <p:ph type="title"/>
          </p:nvPr>
        </p:nvSpPr>
        <p:spPr/>
        <p:txBody>
          <a:bodyPr>
            <a:normAutofit/>
          </a:bodyPr>
          <a:lstStyle/>
          <a:p>
            <a:r>
              <a:rPr lang="pl-PL" sz="4000" dirty="0" err="1"/>
              <a:t>Document</a:t>
            </a:r>
            <a:r>
              <a:rPr lang="pl-PL" sz="4000" dirty="0"/>
              <a:t> management (</a:t>
            </a:r>
            <a:r>
              <a:rPr lang="pl-PL" sz="4000" dirty="0" err="1"/>
              <a:t>Pure</a:t>
            </a:r>
            <a:r>
              <a:rPr lang="pl-PL" sz="4000" dirty="0"/>
              <a:t> HTML version)    1/2</a:t>
            </a:r>
          </a:p>
        </p:txBody>
      </p:sp>
      <p:sp>
        <p:nvSpPr>
          <p:cNvPr id="3" name="Symbol zastępczy zawartości 2">
            <a:extLst>
              <a:ext uri="{FF2B5EF4-FFF2-40B4-BE49-F238E27FC236}">
                <a16:creationId xmlns:a16="http://schemas.microsoft.com/office/drawing/2014/main" id="{427F6362-D5CC-FD86-B56D-0CD1F4E65CDA}"/>
              </a:ext>
            </a:extLst>
          </p:cNvPr>
          <p:cNvSpPr>
            <a:spLocks noGrp="1"/>
          </p:cNvSpPr>
          <p:nvPr>
            <p:ph sz="half" idx="1"/>
          </p:nvPr>
        </p:nvSpPr>
        <p:spPr/>
        <p:txBody>
          <a:bodyPr>
            <a:noAutofit/>
          </a:bodyPr>
          <a:lstStyle/>
          <a:p>
            <a:pPr marL="0" indent="0" algn="just">
              <a:buNone/>
            </a:pPr>
            <a:r>
              <a:rPr lang="en-US" sz="1800" dirty="0"/>
              <a:t>The application supports user registration and login via a public page with appropriate forms. Registration requires entering a username, email address, and password, and checks the syntactic validity of the email address and the equality between the "password" and "repeat password" fields, also on the client side. The registration ensures the uniqueness of the username.</a:t>
            </a:r>
          </a:p>
          <a:p>
            <a:pPr marL="0" indent="0" algn="just">
              <a:buNone/>
            </a:pPr>
            <a:r>
              <a:rPr lang="en-US" sz="1800" dirty="0"/>
              <a:t>A folder has an owner, a name, and a creation date, and can contain other folders and/or documents. A document has an owner, a name, a creation date, a summary, and a type. When the user logs into the application, a HOME PAGE appears containing a tree of their folders and subfolders.</a:t>
            </a:r>
            <a:endParaRPr lang="pl-PL" sz="1800" dirty="0"/>
          </a:p>
        </p:txBody>
      </p:sp>
      <p:sp>
        <p:nvSpPr>
          <p:cNvPr id="4" name="Symbol zastępczy zawartości 3">
            <a:extLst>
              <a:ext uri="{FF2B5EF4-FFF2-40B4-BE49-F238E27FC236}">
                <a16:creationId xmlns:a16="http://schemas.microsoft.com/office/drawing/2014/main" id="{FE00CA78-C91C-CE54-5B13-BAD3CE31A42C}"/>
              </a:ext>
            </a:extLst>
          </p:cNvPr>
          <p:cNvSpPr>
            <a:spLocks noGrp="1"/>
          </p:cNvSpPr>
          <p:nvPr>
            <p:ph sz="half" idx="2"/>
          </p:nvPr>
        </p:nvSpPr>
        <p:spPr/>
        <p:txBody>
          <a:bodyPr>
            <a:normAutofit fontScale="55000" lnSpcReduction="20000"/>
          </a:bodyPr>
          <a:lstStyle/>
          <a:p>
            <a:pPr marL="0" indent="0">
              <a:buNone/>
            </a:pPr>
            <a:r>
              <a:rPr lang="en-US" b="1" i="0" dirty="0">
                <a:effectLst/>
              </a:rPr>
              <a:t>Example of a folder tree on the HOME PAGE</a:t>
            </a:r>
            <a:endParaRPr lang="pl-PL" b="0" i="0" dirty="0">
              <a:effectLst/>
            </a:endParaRPr>
          </a:p>
          <a:p>
            <a:pPr algn="l">
              <a:buFont typeface="Arial" panose="020B0604020202020204" pitchFamily="34" charset="0"/>
              <a:buChar char="•"/>
            </a:pPr>
            <a:r>
              <a:rPr lang="en-US" b="0" i="0" dirty="0">
                <a:effectLst/>
              </a:rPr>
              <a:t>Folder 1</a:t>
            </a:r>
          </a:p>
          <a:p>
            <a:pPr marL="742950" lvl="1" indent="-285750" algn="l">
              <a:buFont typeface="Arial" panose="020B0604020202020204" pitchFamily="34" charset="0"/>
              <a:buChar char="•"/>
            </a:pPr>
            <a:r>
              <a:rPr lang="en-US" b="0" i="0" dirty="0">
                <a:effectLst/>
              </a:rPr>
              <a:t>Folder 11</a:t>
            </a:r>
          </a:p>
          <a:p>
            <a:pPr marL="1143000" lvl="2" indent="-228600" algn="l">
              <a:buFont typeface="Arial" panose="020B0604020202020204" pitchFamily="34" charset="0"/>
              <a:buChar char="•"/>
            </a:pPr>
            <a:r>
              <a:rPr lang="en-US" b="0" i="0" dirty="0">
                <a:effectLst/>
              </a:rPr>
              <a:t>Folder 111</a:t>
            </a:r>
          </a:p>
          <a:p>
            <a:pPr marL="742950" lvl="1" indent="-285750" algn="l">
              <a:buFont typeface="Arial" panose="020B0604020202020204" pitchFamily="34" charset="0"/>
              <a:buChar char="•"/>
            </a:pPr>
            <a:r>
              <a:rPr lang="en-US" b="0" i="0" dirty="0">
                <a:effectLst/>
              </a:rPr>
              <a:t>Folder 12</a:t>
            </a:r>
          </a:p>
          <a:p>
            <a:pPr marL="742950" lvl="1" indent="-285750" algn="l">
              <a:buFont typeface="Arial" panose="020B0604020202020204" pitchFamily="34" charset="0"/>
              <a:buChar char="•"/>
            </a:pPr>
            <a:r>
              <a:rPr lang="en-US" b="0" i="0" dirty="0">
                <a:effectLst/>
              </a:rPr>
              <a:t>Folder 13</a:t>
            </a:r>
          </a:p>
          <a:p>
            <a:pPr algn="l">
              <a:buFont typeface="Arial" panose="020B0604020202020204" pitchFamily="34" charset="0"/>
              <a:buChar char="•"/>
            </a:pPr>
            <a:r>
              <a:rPr lang="en-US" b="0" i="0" dirty="0">
                <a:effectLst/>
              </a:rPr>
              <a:t>Folder 2</a:t>
            </a:r>
          </a:p>
          <a:p>
            <a:pPr marL="742950" lvl="1" indent="-285750" algn="l">
              <a:buFont typeface="Arial" panose="020B0604020202020204" pitchFamily="34" charset="0"/>
              <a:buChar char="•"/>
            </a:pPr>
            <a:r>
              <a:rPr lang="en-US" b="0" i="0" dirty="0">
                <a:effectLst/>
              </a:rPr>
              <a:t>Folder 21</a:t>
            </a:r>
          </a:p>
          <a:p>
            <a:pPr algn="l">
              <a:buFont typeface="Arial" panose="020B0604020202020204" pitchFamily="34" charset="0"/>
              <a:buChar char="•"/>
            </a:pPr>
            <a:r>
              <a:rPr lang="en-US" b="0" i="0" dirty="0">
                <a:effectLst/>
              </a:rPr>
              <a:t>Folder 3</a:t>
            </a:r>
          </a:p>
          <a:p>
            <a:pPr marL="742950" lvl="1" indent="-285750" algn="l">
              <a:buFont typeface="Arial" panose="020B0604020202020204" pitchFamily="34" charset="0"/>
              <a:buChar char="•"/>
            </a:pPr>
            <a:r>
              <a:rPr lang="en-US" b="0" i="0" dirty="0">
                <a:effectLst/>
              </a:rPr>
              <a:t>Folder 31</a:t>
            </a:r>
          </a:p>
          <a:p>
            <a:pPr algn="l"/>
            <a:r>
              <a:rPr lang="en-US" b="0" i="0" dirty="0">
                <a:effectLst/>
              </a:rPr>
              <a:t>Folder 111</a:t>
            </a:r>
            <a:endParaRPr lang="pl-PL" b="0" i="0" dirty="0">
              <a:effectLst/>
            </a:endParaRPr>
          </a:p>
          <a:p>
            <a:pPr algn="l"/>
            <a:endParaRPr lang="pl-PL" b="0" i="0" dirty="0">
              <a:effectLst/>
            </a:endParaRPr>
          </a:p>
          <a:p>
            <a:pPr marL="0" indent="0" algn="l">
              <a:buNone/>
            </a:pPr>
            <a:r>
              <a:rPr lang="en-US" b="1" i="0" dirty="0">
                <a:effectLst/>
              </a:rPr>
              <a:t>Contents of the CONTENT PAGE of a folder</a:t>
            </a:r>
          </a:p>
          <a:p>
            <a:pPr algn="l">
              <a:buFont typeface="Arial" panose="020B0604020202020204" pitchFamily="34" charset="0"/>
              <a:buChar char="•"/>
            </a:pPr>
            <a:r>
              <a:rPr lang="en-US" b="0" i="0" dirty="0">
                <a:effectLst/>
              </a:rPr>
              <a:t>Document 1 &gt; access &gt; move</a:t>
            </a:r>
          </a:p>
          <a:p>
            <a:pPr algn="l">
              <a:buFont typeface="Arial" panose="020B0604020202020204" pitchFamily="34" charset="0"/>
              <a:buChar char="•"/>
            </a:pPr>
            <a:r>
              <a:rPr lang="en-US" b="0" i="0" dirty="0">
                <a:effectLst/>
              </a:rPr>
              <a:t>Document 2 &gt; access &gt; move</a:t>
            </a:r>
          </a:p>
          <a:p>
            <a:pPr algn="l">
              <a:buFont typeface="Arial" panose="020B0604020202020204" pitchFamily="34" charset="0"/>
              <a:buChar char="•"/>
            </a:pPr>
            <a:r>
              <a:rPr lang="en-US" b="0" i="0" dirty="0">
                <a:effectLst/>
              </a:rPr>
              <a:t>Document 3 &gt; access &gt; move</a:t>
            </a:r>
          </a:p>
          <a:p>
            <a:endParaRPr lang="pl-PL" dirty="0"/>
          </a:p>
        </p:txBody>
      </p:sp>
    </p:spTree>
    <p:extLst>
      <p:ext uri="{BB962C8B-B14F-4D97-AF65-F5344CB8AC3E}">
        <p14:creationId xmlns:p14="http://schemas.microsoft.com/office/powerpoint/2010/main" val="2686106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200F7EC-77C6-CE16-1B65-FAA9B62C4AD0}"/>
              </a:ext>
            </a:extLst>
          </p:cNvPr>
          <p:cNvSpPr>
            <a:spLocks noGrp="1"/>
          </p:cNvSpPr>
          <p:nvPr>
            <p:ph type="title"/>
          </p:nvPr>
        </p:nvSpPr>
        <p:spPr/>
        <p:txBody>
          <a:bodyPr>
            <a:normAutofit/>
          </a:bodyPr>
          <a:lstStyle/>
          <a:p>
            <a:r>
              <a:rPr lang="pl-PL" sz="4000" dirty="0" err="1"/>
              <a:t>Requirements</a:t>
            </a:r>
            <a:r>
              <a:rPr lang="pl-PL" sz="4000" dirty="0"/>
              <a:t> </a:t>
            </a:r>
            <a:r>
              <a:rPr lang="pl-PL" sz="4000" dirty="0" err="1"/>
              <a:t>analysis</a:t>
            </a:r>
            <a:r>
              <a:rPr lang="pl-PL" sz="4000" dirty="0"/>
              <a:t> (JavaScript version)</a:t>
            </a:r>
          </a:p>
        </p:txBody>
      </p:sp>
      <p:sp>
        <p:nvSpPr>
          <p:cNvPr id="3" name="Symbol zastępczy zawartości 2">
            <a:extLst>
              <a:ext uri="{FF2B5EF4-FFF2-40B4-BE49-F238E27FC236}">
                <a16:creationId xmlns:a16="http://schemas.microsoft.com/office/drawing/2014/main" id="{773332AE-3F4F-37A6-42BA-970228B7C3CE}"/>
              </a:ext>
            </a:extLst>
          </p:cNvPr>
          <p:cNvSpPr>
            <a:spLocks noGrp="1"/>
          </p:cNvSpPr>
          <p:nvPr>
            <p:ph idx="1"/>
          </p:nvPr>
        </p:nvSpPr>
        <p:spPr/>
        <p:txBody>
          <a:bodyPr>
            <a:normAutofit fontScale="55000" lnSpcReduction="20000"/>
          </a:bodyPr>
          <a:lstStyle/>
          <a:p>
            <a:r>
              <a:rPr lang="en-US" dirty="0"/>
              <a:t>Implement a client-server web application that modifies the previous specifications as follows:</a:t>
            </a:r>
          </a:p>
          <a:p>
            <a:r>
              <a:rPr lang="en-US" dirty="0"/>
              <a:t>The application supports </a:t>
            </a:r>
            <a:r>
              <a:rPr lang="en-US" dirty="0">
                <a:solidFill>
                  <a:srgbClr val="00B050"/>
                </a:solidFill>
              </a:rPr>
              <a:t>registration</a:t>
            </a:r>
            <a:r>
              <a:rPr lang="en-US" dirty="0"/>
              <a:t> and </a:t>
            </a:r>
            <a:r>
              <a:rPr lang="en-US" dirty="0">
                <a:solidFill>
                  <a:srgbClr val="00B050"/>
                </a:solidFill>
              </a:rPr>
              <a:t>login</a:t>
            </a:r>
            <a:r>
              <a:rPr lang="en-US" dirty="0">
                <a:solidFill>
                  <a:srgbClr val="FF0000"/>
                </a:solidFill>
              </a:rPr>
              <a:t> via a public page</a:t>
            </a:r>
            <a:r>
              <a:rPr lang="en-US" dirty="0"/>
              <a:t> with </a:t>
            </a:r>
            <a:r>
              <a:rPr lang="en-US" dirty="0">
                <a:solidFill>
                  <a:schemeClr val="tx2">
                    <a:lumMod val="50000"/>
                    <a:lumOff val="50000"/>
                  </a:schemeClr>
                </a:solidFill>
              </a:rPr>
              <a:t>appropriate forms</a:t>
            </a:r>
            <a:r>
              <a:rPr lang="en-US" dirty="0"/>
              <a:t>. Registration </a:t>
            </a:r>
            <a:r>
              <a:rPr lang="en-US" dirty="0">
                <a:solidFill>
                  <a:srgbClr val="7030A0"/>
                </a:solidFill>
              </a:rPr>
              <a:t>checks the syntactic validity</a:t>
            </a:r>
            <a:r>
              <a:rPr lang="en-US" dirty="0"/>
              <a:t> </a:t>
            </a:r>
            <a:r>
              <a:rPr lang="en-US" dirty="0">
                <a:solidFill>
                  <a:srgbClr val="7030A0"/>
                </a:solidFill>
              </a:rPr>
              <a:t>of the email address and the equality between the "password" and "repeat password" fields, also on the client side. Registration ensures the uniqueness of the username.</a:t>
            </a:r>
          </a:p>
          <a:p>
            <a:r>
              <a:rPr lang="en-US" dirty="0"/>
              <a:t>After user </a:t>
            </a:r>
            <a:r>
              <a:rPr lang="en-US" dirty="0">
                <a:solidFill>
                  <a:srgbClr val="00B050"/>
                </a:solidFill>
              </a:rPr>
              <a:t>login</a:t>
            </a:r>
            <a:r>
              <a:rPr lang="en-US" dirty="0"/>
              <a:t>, the entire application is realized with a single page.</a:t>
            </a:r>
          </a:p>
          <a:p>
            <a:r>
              <a:rPr lang="en-US" dirty="0"/>
              <a:t>Every user interaction is handled without fully reloading the page, but </a:t>
            </a:r>
            <a:r>
              <a:rPr lang="en-US" dirty="0">
                <a:solidFill>
                  <a:srgbClr val="7030A0"/>
                </a:solidFill>
              </a:rPr>
              <a:t>produces an asynchronous invocation </a:t>
            </a:r>
            <a:r>
              <a:rPr lang="en-US" dirty="0"/>
              <a:t>of the server and potentially modifies the content to be updated following the event.</a:t>
            </a:r>
          </a:p>
          <a:p>
            <a:r>
              <a:rPr lang="en-US" dirty="0"/>
              <a:t>Server-side errors must be reported through an </a:t>
            </a:r>
            <a:r>
              <a:rPr lang="en-US" dirty="0">
                <a:solidFill>
                  <a:srgbClr val="7030A0"/>
                </a:solidFill>
              </a:rPr>
              <a:t>alert message inside the page</a:t>
            </a:r>
            <a:r>
              <a:rPr lang="en-US" dirty="0"/>
              <a:t>.</a:t>
            </a:r>
          </a:p>
          <a:p>
            <a:r>
              <a:rPr lang="en-US" dirty="0"/>
              <a:t>The document </a:t>
            </a:r>
            <a:r>
              <a:rPr lang="en-US" dirty="0">
                <a:solidFill>
                  <a:srgbClr val="7030A0"/>
                </a:solidFill>
              </a:rPr>
              <a:t>moving function </a:t>
            </a:r>
            <a:r>
              <a:rPr lang="en-US" dirty="0"/>
              <a:t>is implemented via </a:t>
            </a:r>
            <a:r>
              <a:rPr lang="en-US" dirty="0">
                <a:solidFill>
                  <a:srgbClr val="00B050"/>
                </a:solidFill>
              </a:rPr>
              <a:t>drag and drop</a:t>
            </a:r>
            <a:r>
              <a:rPr lang="en-US" dirty="0"/>
              <a:t>.</a:t>
            </a:r>
          </a:p>
          <a:p>
            <a:r>
              <a:rPr lang="en-US" dirty="0"/>
              <a:t>The function of </a:t>
            </a:r>
            <a:r>
              <a:rPr lang="en-US" dirty="0">
                <a:solidFill>
                  <a:srgbClr val="7030A0"/>
                </a:solidFill>
              </a:rPr>
              <a:t>creating a subfolder </a:t>
            </a:r>
            <a:r>
              <a:rPr lang="en-US" dirty="0"/>
              <a:t>is implemented on the </a:t>
            </a:r>
            <a:r>
              <a:rPr lang="en-US" dirty="0">
                <a:solidFill>
                  <a:srgbClr val="FF0000"/>
                </a:solidFill>
              </a:rPr>
              <a:t>HOME PAGE </a:t>
            </a:r>
            <a:r>
              <a:rPr lang="en-US" dirty="0"/>
              <a:t>with an </a:t>
            </a:r>
            <a:r>
              <a:rPr lang="en-US" dirty="0">
                <a:solidFill>
                  <a:schemeClr val="tx2">
                    <a:lumMod val="50000"/>
                    <a:lumOff val="50000"/>
                  </a:schemeClr>
                </a:solidFill>
              </a:rPr>
              <a:t>ADD SUBFOLDER button </a:t>
            </a:r>
            <a:r>
              <a:rPr lang="en-US" dirty="0"/>
              <a:t>placed next to each folder. </a:t>
            </a:r>
            <a:r>
              <a:rPr lang="en-US" dirty="0">
                <a:solidFill>
                  <a:schemeClr val="accent6"/>
                </a:solidFill>
              </a:rPr>
              <a:t>Pressing the button </a:t>
            </a:r>
            <a:r>
              <a:rPr lang="en-US" dirty="0">
                <a:solidFill>
                  <a:srgbClr val="7030A0"/>
                </a:solidFill>
              </a:rPr>
              <a:t>brings up an input field </a:t>
            </a:r>
            <a:r>
              <a:rPr lang="en-US" dirty="0"/>
              <a:t>to enter the name of the folder to be inserted.</a:t>
            </a:r>
          </a:p>
          <a:p>
            <a:r>
              <a:rPr lang="en-US" dirty="0"/>
              <a:t>The function of </a:t>
            </a:r>
            <a:r>
              <a:rPr lang="en-US" dirty="0">
                <a:solidFill>
                  <a:srgbClr val="7030A0"/>
                </a:solidFill>
              </a:rPr>
              <a:t>creating a document </a:t>
            </a:r>
            <a:r>
              <a:rPr lang="en-US" dirty="0"/>
              <a:t>is implemented on the </a:t>
            </a:r>
            <a:r>
              <a:rPr lang="en-US" dirty="0">
                <a:solidFill>
                  <a:srgbClr val="FF0000"/>
                </a:solidFill>
              </a:rPr>
              <a:t>HOME PAGE </a:t>
            </a:r>
            <a:r>
              <a:rPr lang="en-US" dirty="0"/>
              <a:t>with an </a:t>
            </a:r>
            <a:r>
              <a:rPr lang="en-US" dirty="0">
                <a:solidFill>
                  <a:schemeClr val="tx2">
                    <a:lumMod val="50000"/>
                    <a:lumOff val="50000"/>
                  </a:schemeClr>
                </a:solidFill>
              </a:rPr>
              <a:t>ADD DOCUMENT button </a:t>
            </a:r>
            <a:r>
              <a:rPr lang="en-US" dirty="0"/>
              <a:t>placed next to each folder. </a:t>
            </a:r>
            <a:r>
              <a:rPr lang="en-US" dirty="0">
                <a:solidFill>
                  <a:srgbClr val="00B050"/>
                </a:solidFill>
              </a:rPr>
              <a:t>Pressing the button</a:t>
            </a:r>
            <a:r>
              <a:rPr lang="en-US" dirty="0"/>
              <a:t> brings up an </a:t>
            </a:r>
            <a:r>
              <a:rPr lang="en-US" dirty="0">
                <a:solidFill>
                  <a:schemeClr val="tx2">
                    <a:lumMod val="50000"/>
                    <a:lumOff val="50000"/>
                  </a:schemeClr>
                </a:solidFill>
              </a:rPr>
              <a:t>input form </a:t>
            </a:r>
            <a:r>
              <a:rPr lang="en-US" dirty="0"/>
              <a:t>to enter the document data.</a:t>
            </a:r>
          </a:p>
          <a:p>
            <a:r>
              <a:rPr lang="en-US" dirty="0"/>
              <a:t>A </a:t>
            </a:r>
            <a:r>
              <a:rPr lang="en-US" dirty="0">
                <a:solidFill>
                  <a:schemeClr val="tx2">
                    <a:lumMod val="50000"/>
                    <a:lumOff val="50000"/>
                  </a:schemeClr>
                </a:solidFill>
              </a:rPr>
              <a:t>folder called "trash" </a:t>
            </a:r>
            <a:r>
              <a:rPr lang="en-US" dirty="0"/>
              <a:t>is added. </a:t>
            </a:r>
            <a:r>
              <a:rPr lang="en-US" dirty="0">
                <a:solidFill>
                  <a:srgbClr val="00B050"/>
                </a:solidFill>
              </a:rPr>
              <a:t>Dragging and dropping </a:t>
            </a:r>
            <a:r>
              <a:rPr lang="en-US" dirty="0"/>
              <a:t>a document or folder into the trash </a:t>
            </a:r>
            <a:r>
              <a:rPr lang="en-US" dirty="0">
                <a:solidFill>
                  <a:srgbClr val="7030A0"/>
                </a:solidFill>
              </a:rPr>
              <a:t>results in deletion</a:t>
            </a:r>
            <a:r>
              <a:rPr lang="en-US" dirty="0"/>
              <a:t>. Before sending the delete command to the server, the user sees a </a:t>
            </a:r>
            <a:r>
              <a:rPr lang="en-US" dirty="0">
                <a:solidFill>
                  <a:schemeClr val="tx2">
                    <a:lumMod val="50000"/>
                    <a:lumOff val="50000"/>
                  </a:schemeClr>
                </a:solidFill>
              </a:rPr>
              <a:t>confirmation modal window </a:t>
            </a:r>
            <a:r>
              <a:rPr lang="en-US" dirty="0"/>
              <a:t>and can decide whether to cancel the operation or proceed. Deleting a folder results in the complete and </a:t>
            </a:r>
            <a:r>
              <a:rPr lang="en-US" dirty="0">
                <a:solidFill>
                  <a:srgbClr val="7030A0"/>
                </a:solidFill>
              </a:rPr>
              <a:t>recursive deletion of the contents from the database (documents and folders).</a:t>
            </a:r>
            <a:endParaRPr lang="pl-PL" dirty="0">
              <a:solidFill>
                <a:srgbClr val="7030A0"/>
              </a:solidFill>
            </a:endParaRPr>
          </a:p>
        </p:txBody>
      </p:sp>
      <p:sp>
        <p:nvSpPr>
          <p:cNvPr id="4" name="pole tekstowe 3">
            <a:extLst>
              <a:ext uri="{FF2B5EF4-FFF2-40B4-BE49-F238E27FC236}">
                <a16:creationId xmlns:a16="http://schemas.microsoft.com/office/drawing/2014/main" id="{A38707D2-31AC-5F84-6F4D-094C1A8E3C41}"/>
              </a:ext>
            </a:extLst>
          </p:cNvPr>
          <p:cNvSpPr txBox="1"/>
          <p:nvPr/>
        </p:nvSpPr>
        <p:spPr>
          <a:xfrm>
            <a:off x="4879810" y="5869186"/>
            <a:ext cx="4464684" cy="307777"/>
          </a:xfrm>
          <a:prstGeom prst="rect">
            <a:avLst/>
          </a:prstGeom>
          <a:noFill/>
        </p:spPr>
        <p:txBody>
          <a:bodyPr wrap="none" rtlCol="0">
            <a:spAutoFit/>
          </a:bodyPr>
          <a:lstStyle/>
          <a:p>
            <a:r>
              <a:rPr lang="pl-PL" sz="1400" dirty="0" err="1">
                <a:solidFill>
                  <a:srgbClr val="C00000"/>
                </a:solidFill>
              </a:rPr>
              <a:t>Pages</a:t>
            </a:r>
            <a:r>
              <a:rPr lang="pl-PL" sz="1400" dirty="0"/>
              <a:t>	</a:t>
            </a:r>
            <a:r>
              <a:rPr lang="pl-PL" sz="1400" dirty="0" err="1">
                <a:solidFill>
                  <a:srgbClr val="0070C0"/>
                </a:solidFill>
              </a:rPr>
              <a:t>View</a:t>
            </a:r>
            <a:r>
              <a:rPr lang="pl-PL" sz="1400" dirty="0">
                <a:solidFill>
                  <a:srgbClr val="0070C0"/>
                </a:solidFill>
              </a:rPr>
              <a:t> </a:t>
            </a:r>
            <a:r>
              <a:rPr lang="pl-PL" sz="1400" dirty="0" err="1">
                <a:solidFill>
                  <a:srgbClr val="0070C0"/>
                </a:solidFill>
              </a:rPr>
              <a:t>components</a:t>
            </a:r>
            <a:r>
              <a:rPr lang="pl-PL" sz="1400" dirty="0">
                <a:solidFill>
                  <a:srgbClr val="0070C0"/>
                </a:solidFill>
              </a:rPr>
              <a:t> </a:t>
            </a:r>
            <a:r>
              <a:rPr lang="pl-PL" sz="1400" dirty="0"/>
              <a:t>	</a:t>
            </a:r>
            <a:r>
              <a:rPr lang="pl-PL" sz="1400" dirty="0" err="1">
                <a:solidFill>
                  <a:schemeClr val="accent6"/>
                </a:solidFill>
              </a:rPr>
              <a:t>Events</a:t>
            </a:r>
            <a:r>
              <a:rPr lang="pl-PL" sz="1400" dirty="0"/>
              <a:t> 	</a:t>
            </a:r>
            <a:r>
              <a:rPr lang="pl-PL" sz="1400" dirty="0" err="1">
                <a:solidFill>
                  <a:srgbClr val="7030A0"/>
                </a:solidFill>
              </a:rPr>
              <a:t>Actions</a:t>
            </a:r>
            <a:endParaRPr lang="pl-PL" sz="1400" dirty="0">
              <a:solidFill>
                <a:srgbClr val="7030A0"/>
              </a:solidFill>
            </a:endParaRPr>
          </a:p>
        </p:txBody>
      </p:sp>
    </p:spTree>
    <p:extLst>
      <p:ext uri="{BB962C8B-B14F-4D97-AF65-F5344CB8AC3E}">
        <p14:creationId xmlns:p14="http://schemas.microsoft.com/office/powerpoint/2010/main" val="7437923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D1F57FB-EFFC-270F-6A02-FEBBACD55FE8}"/>
              </a:ext>
            </a:extLst>
          </p:cNvPr>
          <p:cNvSpPr>
            <a:spLocks noGrp="1"/>
          </p:cNvSpPr>
          <p:nvPr>
            <p:ph type="title"/>
          </p:nvPr>
        </p:nvSpPr>
        <p:spPr/>
        <p:txBody>
          <a:bodyPr/>
          <a:lstStyle/>
          <a:p>
            <a:r>
              <a:rPr lang="pl-PL" dirty="0"/>
              <a:t>Database ERD</a:t>
            </a:r>
          </a:p>
        </p:txBody>
      </p:sp>
      <p:pic>
        <p:nvPicPr>
          <p:cNvPr id="5" name="Symbol zastępczy zawartości 4" descr="Obraz zawierający tekst, zrzut ekranu, numer, Czcionka&#10;&#10;Opis wygenerowany automatycznie">
            <a:extLst>
              <a:ext uri="{FF2B5EF4-FFF2-40B4-BE49-F238E27FC236}">
                <a16:creationId xmlns:a16="http://schemas.microsoft.com/office/drawing/2014/main" id="{AF729A23-E2DE-1F2C-7990-96FE9FAA74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89401" y="1236931"/>
            <a:ext cx="5213197" cy="4989193"/>
          </a:xfrm>
        </p:spPr>
      </p:pic>
    </p:spTree>
    <p:extLst>
      <p:ext uri="{BB962C8B-B14F-4D97-AF65-F5344CB8AC3E}">
        <p14:creationId xmlns:p14="http://schemas.microsoft.com/office/powerpoint/2010/main" val="9737301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E7F1E759-4289-0E7E-A6CA-248EB305E9C3}"/>
              </a:ext>
            </a:extLst>
          </p:cNvPr>
          <p:cNvSpPr>
            <a:spLocks noGrp="1"/>
          </p:cNvSpPr>
          <p:nvPr>
            <p:ph type="title"/>
          </p:nvPr>
        </p:nvSpPr>
        <p:spPr/>
        <p:txBody>
          <a:bodyPr/>
          <a:lstStyle/>
          <a:p>
            <a:r>
              <a:rPr lang="pl-PL" dirty="0"/>
              <a:t>Database </a:t>
            </a:r>
            <a:r>
              <a:rPr lang="pl-PL" dirty="0" err="1"/>
              <a:t>schema</a:t>
            </a:r>
            <a:r>
              <a:rPr lang="pl-PL" dirty="0"/>
              <a:t> (</a:t>
            </a:r>
            <a:r>
              <a:rPr lang="pl-PL" dirty="0" err="1"/>
              <a:t>users</a:t>
            </a:r>
            <a:r>
              <a:rPr lang="pl-PL" dirty="0"/>
              <a:t>)</a:t>
            </a:r>
          </a:p>
        </p:txBody>
      </p:sp>
      <p:sp>
        <p:nvSpPr>
          <p:cNvPr id="3" name="Symbol zastępczy zawartości 2">
            <a:extLst>
              <a:ext uri="{FF2B5EF4-FFF2-40B4-BE49-F238E27FC236}">
                <a16:creationId xmlns:a16="http://schemas.microsoft.com/office/drawing/2014/main" id="{0356C290-8078-4102-0882-06A9BA825A6F}"/>
              </a:ext>
            </a:extLst>
          </p:cNvPr>
          <p:cNvSpPr>
            <a:spLocks noGrp="1"/>
          </p:cNvSpPr>
          <p:nvPr>
            <p:ph idx="1"/>
          </p:nvPr>
        </p:nvSpPr>
        <p:spPr/>
        <p:txBody>
          <a:bodyPr>
            <a:normAutofit/>
          </a:bodyPr>
          <a:lstStyle/>
          <a:p>
            <a:pPr marL="0" indent="0">
              <a:buNone/>
            </a:pPr>
            <a:r>
              <a:rPr lang="pl-PL" sz="1700" dirty="0"/>
              <a:t>CREATE TABLE `</a:t>
            </a:r>
            <a:r>
              <a:rPr lang="pl-PL" sz="1700" dirty="0" err="1"/>
              <a:t>users</a:t>
            </a:r>
            <a:r>
              <a:rPr lang="pl-PL" sz="1700" dirty="0"/>
              <a:t>` (  </a:t>
            </a:r>
          </a:p>
          <a:p>
            <a:pPr marL="0" indent="0">
              <a:buNone/>
            </a:pPr>
            <a:r>
              <a:rPr lang="pl-PL" sz="1700" dirty="0"/>
              <a:t>	`id` </a:t>
            </a:r>
            <a:r>
              <a:rPr lang="pl-PL" sz="1700" dirty="0" err="1"/>
              <a:t>int</a:t>
            </a:r>
            <a:r>
              <a:rPr lang="pl-PL" sz="1700" dirty="0"/>
              <a:t> NOT NULL AUTO_INCREMENT,  </a:t>
            </a:r>
          </a:p>
          <a:p>
            <a:pPr marL="0" indent="0">
              <a:buNone/>
            </a:pPr>
            <a:r>
              <a:rPr lang="pl-PL" sz="1700" dirty="0"/>
              <a:t>	`</a:t>
            </a:r>
            <a:r>
              <a:rPr lang="pl-PL" sz="1700" dirty="0" err="1"/>
              <a:t>username</a:t>
            </a:r>
            <a:r>
              <a:rPr lang="pl-PL" sz="1700" dirty="0"/>
              <a:t>` </a:t>
            </a:r>
            <a:r>
              <a:rPr lang="pl-PL" sz="1700" dirty="0" err="1"/>
              <a:t>varchar</a:t>
            </a:r>
            <a:r>
              <a:rPr lang="pl-PL" sz="1700" dirty="0"/>
              <a:t>(45) NOT NULL,  </a:t>
            </a:r>
          </a:p>
          <a:p>
            <a:pPr marL="0" indent="0">
              <a:buNone/>
            </a:pPr>
            <a:r>
              <a:rPr lang="pl-PL" sz="1700" dirty="0"/>
              <a:t>	`email` </a:t>
            </a:r>
            <a:r>
              <a:rPr lang="pl-PL" sz="1700" dirty="0" err="1"/>
              <a:t>varchar</a:t>
            </a:r>
            <a:r>
              <a:rPr lang="pl-PL" sz="1700" dirty="0"/>
              <a:t>(45) NOT NULL,  </a:t>
            </a:r>
          </a:p>
          <a:p>
            <a:pPr marL="0" indent="0">
              <a:buNone/>
            </a:pPr>
            <a:r>
              <a:rPr lang="pl-PL" sz="1700" dirty="0"/>
              <a:t>	`</a:t>
            </a:r>
            <a:r>
              <a:rPr lang="pl-PL" sz="1700" dirty="0" err="1"/>
              <a:t>password</a:t>
            </a:r>
            <a:r>
              <a:rPr lang="pl-PL" sz="1700" dirty="0"/>
              <a:t>` </a:t>
            </a:r>
            <a:r>
              <a:rPr lang="pl-PL" sz="1700" dirty="0" err="1"/>
              <a:t>varchar</a:t>
            </a:r>
            <a:r>
              <a:rPr lang="pl-PL" sz="1700" dirty="0"/>
              <a:t>(45) NOT NULL,  </a:t>
            </a:r>
          </a:p>
          <a:p>
            <a:pPr marL="0" indent="0">
              <a:buNone/>
            </a:pPr>
            <a:r>
              <a:rPr lang="pl-PL" sz="1700" dirty="0"/>
              <a:t>	PRIMARY KEY (`id`),  </a:t>
            </a:r>
          </a:p>
          <a:p>
            <a:pPr marL="0" indent="0">
              <a:buNone/>
            </a:pPr>
            <a:r>
              <a:rPr lang="pl-PL" sz="1700" dirty="0"/>
              <a:t>	UNIQUE KEY `</a:t>
            </a:r>
            <a:r>
              <a:rPr lang="pl-PL" sz="1700" dirty="0" err="1"/>
              <a:t>email_UNIQUE</a:t>
            </a:r>
            <a:r>
              <a:rPr lang="pl-PL" sz="1700" dirty="0"/>
              <a:t>` (`email`),  </a:t>
            </a:r>
          </a:p>
          <a:p>
            <a:pPr marL="0" indent="0">
              <a:buNone/>
            </a:pPr>
            <a:r>
              <a:rPr lang="pl-PL" sz="1700" dirty="0"/>
              <a:t>	UNIQUE KEY `</a:t>
            </a:r>
            <a:r>
              <a:rPr lang="pl-PL" sz="1700" dirty="0" err="1"/>
              <a:t>username_UNIQUE</a:t>
            </a:r>
            <a:r>
              <a:rPr lang="pl-PL" sz="1700" dirty="0"/>
              <a:t>` (`</a:t>
            </a:r>
            <a:r>
              <a:rPr lang="pl-PL" sz="1700" dirty="0" err="1"/>
              <a:t>username</a:t>
            </a:r>
            <a:r>
              <a:rPr lang="pl-PL" sz="1700" dirty="0"/>
              <a:t>`),  </a:t>
            </a:r>
          </a:p>
          <a:p>
            <a:pPr marL="0" indent="0">
              <a:buNone/>
            </a:pPr>
            <a:r>
              <a:rPr lang="pl-PL" sz="1700" dirty="0"/>
              <a:t>	UNIQUE KEY `</a:t>
            </a:r>
            <a:r>
              <a:rPr lang="pl-PL" sz="1700" dirty="0" err="1"/>
              <a:t>id_UNIQUE</a:t>
            </a:r>
            <a:r>
              <a:rPr lang="pl-PL" sz="1700" dirty="0"/>
              <a:t>` (`id`)</a:t>
            </a:r>
          </a:p>
          <a:p>
            <a:pPr marL="0" indent="0">
              <a:buNone/>
            </a:pPr>
            <a:r>
              <a:rPr lang="pl-PL" sz="1700" dirty="0"/>
              <a:t>	) ENGINE=</a:t>
            </a:r>
            <a:r>
              <a:rPr lang="pl-PL" sz="1700" dirty="0" err="1"/>
              <a:t>InnoDB</a:t>
            </a:r>
            <a:r>
              <a:rPr lang="pl-PL" sz="1700" dirty="0"/>
              <a:t> AUTO_INCREMENT=3 DEFAULT CHARSET=utf8mb4 COLLATE=utf8mb4_0900_ai_ci</a:t>
            </a:r>
          </a:p>
        </p:txBody>
      </p:sp>
    </p:spTree>
    <p:extLst>
      <p:ext uri="{BB962C8B-B14F-4D97-AF65-F5344CB8AC3E}">
        <p14:creationId xmlns:p14="http://schemas.microsoft.com/office/powerpoint/2010/main" val="36288135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0B3F294-A1CB-C15E-694A-DD3234EA53E5}"/>
              </a:ext>
            </a:extLst>
          </p:cNvPr>
          <p:cNvSpPr>
            <a:spLocks noGrp="1"/>
          </p:cNvSpPr>
          <p:nvPr>
            <p:ph type="title"/>
          </p:nvPr>
        </p:nvSpPr>
        <p:spPr/>
        <p:txBody>
          <a:bodyPr/>
          <a:lstStyle/>
          <a:p>
            <a:r>
              <a:rPr lang="pl-PL" dirty="0"/>
              <a:t>Database </a:t>
            </a:r>
            <a:r>
              <a:rPr lang="pl-PL" dirty="0" err="1"/>
              <a:t>schema</a:t>
            </a:r>
            <a:r>
              <a:rPr lang="pl-PL" dirty="0"/>
              <a:t> (</a:t>
            </a:r>
            <a:r>
              <a:rPr lang="pl-PL" dirty="0" err="1"/>
              <a:t>folders</a:t>
            </a:r>
            <a:r>
              <a:rPr lang="pl-PL" dirty="0"/>
              <a:t>)</a:t>
            </a:r>
          </a:p>
        </p:txBody>
      </p:sp>
      <p:sp>
        <p:nvSpPr>
          <p:cNvPr id="3" name="Symbol zastępczy zawartości 2">
            <a:extLst>
              <a:ext uri="{FF2B5EF4-FFF2-40B4-BE49-F238E27FC236}">
                <a16:creationId xmlns:a16="http://schemas.microsoft.com/office/drawing/2014/main" id="{CCD802D8-8924-CA01-6558-AAA339F1F868}"/>
              </a:ext>
            </a:extLst>
          </p:cNvPr>
          <p:cNvSpPr>
            <a:spLocks noGrp="1"/>
          </p:cNvSpPr>
          <p:nvPr>
            <p:ph idx="1"/>
          </p:nvPr>
        </p:nvSpPr>
        <p:spPr/>
        <p:txBody>
          <a:bodyPr>
            <a:normAutofit/>
          </a:bodyPr>
          <a:lstStyle/>
          <a:p>
            <a:pPr marL="0" indent="0">
              <a:buNone/>
            </a:pPr>
            <a:r>
              <a:rPr lang="pl-PL" sz="1600" dirty="0"/>
              <a:t>CREATE TABLE `</a:t>
            </a:r>
            <a:r>
              <a:rPr lang="pl-PL" sz="1600" dirty="0" err="1"/>
              <a:t>folders</a:t>
            </a:r>
            <a:r>
              <a:rPr lang="pl-PL" sz="1600" dirty="0"/>
              <a:t>` (  </a:t>
            </a:r>
          </a:p>
          <a:p>
            <a:pPr marL="0" indent="0">
              <a:buNone/>
            </a:pPr>
            <a:r>
              <a:rPr lang="pl-PL" sz="1600" dirty="0"/>
              <a:t>	`id` </a:t>
            </a:r>
            <a:r>
              <a:rPr lang="pl-PL" sz="1600" dirty="0" err="1"/>
              <a:t>int</a:t>
            </a:r>
            <a:r>
              <a:rPr lang="pl-PL" sz="1600" dirty="0"/>
              <a:t> NOT NULL AUTO_INCREMENT,  </a:t>
            </a:r>
          </a:p>
          <a:p>
            <a:pPr marL="0" indent="0">
              <a:buNone/>
            </a:pPr>
            <a:r>
              <a:rPr lang="pl-PL" sz="1600" dirty="0"/>
              <a:t>	`</a:t>
            </a:r>
            <a:r>
              <a:rPr lang="pl-PL" sz="1600" dirty="0" err="1"/>
              <a:t>name</a:t>
            </a:r>
            <a:r>
              <a:rPr lang="pl-PL" sz="1600" dirty="0"/>
              <a:t>` </a:t>
            </a:r>
            <a:r>
              <a:rPr lang="pl-PL" sz="1600" dirty="0" err="1"/>
              <a:t>varchar</a:t>
            </a:r>
            <a:r>
              <a:rPr lang="pl-PL" sz="1600" dirty="0"/>
              <a:t>(255) NOT NULL,  </a:t>
            </a:r>
          </a:p>
          <a:p>
            <a:pPr marL="0" indent="0">
              <a:buNone/>
            </a:pPr>
            <a:r>
              <a:rPr lang="pl-PL" sz="1600" dirty="0"/>
              <a:t>	`</a:t>
            </a:r>
            <a:r>
              <a:rPr lang="pl-PL" sz="1600" dirty="0" err="1"/>
              <a:t>user_id</a:t>
            </a:r>
            <a:r>
              <a:rPr lang="pl-PL" sz="1600" dirty="0"/>
              <a:t>` </a:t>
            </a:r>
            <a:r>
              <a:rPr lang="pl-PL" sz="1600" dirty="0" err="1"/>
              <a:t>int</a:t>
            </a:r>
            <a:r>
              <a:rPr lang="pl-PL" sz="1600" dirty="0"/>
              <a:t> NOT NULL,  </a:t>
            </a:r>
          </a:p>
          <a:p>
            <a:pPr marL="0" indent="0">
              <a:buNone/>
            </a:pPr>
            <a:r>
              <a:rPr lang="pl-PL" sz="1600" dirty="0"/>
              <a:t>	`</a:t>
            </a:r>
            <a:r>
              <a:rPr lang="pl-PL" sz="1600" dirty="0" err="1"/>
              <a:t>parent_id</a:t>
            </a:r>
            <a:r>
              <a:rPr lang="pl-PL" sz="1600" dirty="0"/>
              <a:t>` </a:t>
            </a:r>
            <a:r>
              <a:rPr lang="pl-PL" sz="1600" dirty="0" err="1"/>
              <a:t>int</a:t>
            </a:r>
            <a:r>
              <a:rPr lang="pl-PL" sz="1600" dirty="0"/>
              <a:t> DEFAULT NULL,  </a:t>
            </a:r>
          </a:p>
          <a:p>
            <a:pPr marL="0" indent="0">
              <a:buNone/>
            </a:pPr>
            <a:r>
              <a:rPr lang="pl-PL" sz="1600" dirty="0"/>
              <a:t>	`</a:t>
            </a:r>
            <a:r>
              <a:rPr lang="pl-PL" sz="1600" dirty="0" err="1"/>
              <a:t>created_at</a:t>
            </a:r>
            <a:r>
              <a:rPr lang="pl-PL" sz="1600" dirty="0"/>
              <a:t>` </a:t>
            </a:r>
            <a:r>
              <a:rPr lang="pl-PL" sz="1600" dirty="0" err="1"/>
              <a:t>timestamp</a:t>
            </a:r>
            <a:r>
              <a:rPr lang="pl-PL" sz="1600" dirty="0"/>
              <a:t> NULL DEFAULT CURRENT_TIMESTAMP,  </a:t>
            </a:r>
          </a:p>
          <a:p>
            <a:pPr marL="0" indent="0">
              <a:buNone/>
            </a:pPr>
            <a:r>
              <a:rPr lang="pl-PL" sz="1600" dirty="0"/>
              <a:t>	PRIMARY KEY (`id`),  </a:t>
            </a:r>
          </a:p>
          <a:p>
            <a:pPr marL="0" indent="0">
              <a:buNone/>
            </a:pPr>
            <a:r>
              <a:rPr lang="pl-PL" sz="1600" dirty="0"/>
              <a:t>	KEY `</a:t>
            </a:r>
            <a:r>
              <a:rPr lang="pl-PL" sz="1600" dirty="0" err="1"/>
              <a:t>fk_folders_users</a:t>
            </a:r>
            <a:r>
              <a:rPr lang="pl-PL" sz="1600" dirty="0"/>
              <a:t>` (`</a:t>
            </a:r>
            <a:r>
              <a:rPr lang="pl-PL" sz="1600" dirty="0" err="1"/>
              <a:t>user_id</a:t>
            </a:r>
            <a:r>
              <a:rPr lang="pl-PL" sz="1600" dirty="0"/>
              <a:t>`),  </a:t>
            </a:r>
          </a:p>
          <a:p>
            <a:pPr marL="0" indent="0">
              <a:buNone/>
            </a:pPr>
            <a:r>
              <a:rPr lang="pl-PL" sz="1600" dirty="0"/>
              <a:t>	KEY `</a:t>
            </a:r>
            <a:r>
              <a:rPr lang="pl-PL" sz="1600" dirty="0" err="1"/>
              <a:t>fk_folders_parent</a:t>
            </a:r>
            <a:r>
              <a:rPr lang="pl-PL" sz="1600" dirty="0"/>
              <a:t>` (`</a:t>
            </a:r>
            <a:r>
              <a:rPr lang="pl-PL" sz="1600" dirty="0" err="1"/>
              <a:t>parent_id</a:t>
            </a:r>
            <a:r>
              <a:rPr lang="pl-PL" sz="1600" dirty="0"/>
              <a:t>`),  </a:t>
            </a:r>
          </a:p>
          <a:p>
            <a:pPr marL="0" indent="0">
              <a:buNone/>
            </a:pPr>
            <a:r>
              <a:rPr lang="pl-PL" sz="1600" dirty="0"/>
              <a:t>	CONSTRAINT `</a:t>
            </a:r>
            <a:r>
              <a:rPr lang="pl-PL" sz="1600" dirty="0" err="1"/>
              <a:t>fk_folders_parent</a:t>
            </a:r>
            <a:r>
              <a:rPr lang="pl-PL" sz="1600" dirty="0"/>
              <a:t>` FOREIGN KEY (`</a:t>
            </a:r>
            <a:r>
              <a:rPr lang="pl-PL" sz="1600" dirty="0" err="1"/>
              <a:t>parent_id</a:t>
            </a:r>
            <a:r>
              <a:rPr lang="pl-PL" sz="1600" dirty="0"/>
              <a:t>`) REFERENCES `</a:t>
            </a:r>
            <a:r>
              <a:rPr lang="pl-PL" sz="1600" dirty="0" err="1"/>
              <a:t>folders</a:t>
            </a:r>
            <a:r>
              <a:rPr lang="pl-PL" sz="1600" dirty="0"/>
              <a:t>` (`id`),  </a:t>
            </a:r>
          </a:p>
          <a:p>
            <a:pPr marL="0" indent="0">
              <a:buNone/>
            </a:pPr>
            <a:r>
              <a:rPr lang="pl-PL" sz="1600" dirty="0"/>
              <a:t>	CONSTRAINT `</a:t>
            </a:r>
            <a:r>
              <a:rPr lang="pl-PL" sz="1600" dirty="0" err="1"/>
              <a:t>fk_folders_users</a:t>
            </a:r>
            <a:r>
              <a:rPr lang="pl-PL" sz="1600" dirty="0"/>
              <a:t>` FOREIGN KEY (`</a:t>
            </a:r>
            <a:r>
              <a:rPr lang="pl-PL" sz="1600" dirty="0" err="1"/>
              <a:t>user_id</a:t>
            </a:r>
            <a:r>
              <a:rPr lang="pl-PL" sz="1600" dirty="0"/>
              <a:t>`) REFERENCES `</a:t>
            </a:r>
            <a:r>
              <a:rPr lang="pl-PL" sz="1600" dirty="0" err="1"/>
              <a:t>users</a:t>
            </a:r>
            <a:r>
              <a:rPr lang="pl-PL" sz="1600" dirty="0"/>
              <a:t>` (`id`)</a:t>
            </a:r>
          </a:p>
          <a:p>
            <a:pPr marL="0" indent="0">
              <a:buNone/>
            </a:pPr>
            <a:r>
              <a:rPr lang="pl-PL" sz="1600" dirty="0"/>
              <a:t>	) ENGINE=</a:t>
            </a:r>
            <a:r>
              <a:rPr lang="pl-PL" sz="1600" dirty="0" err="1"/>
              <a:t>InnoDB</a:t>
            </a:r>
            <a:r>
              <a:rPr lang="pl-PL" sz="1600" dirty="0"/>
              <a:t> AUTO_INCREMENT=52 DEFAULT CHARSET=utf8mb4 COLLATE=utf8mb4_0900_ai_ci</a:t>
            </a:r>
          </a:p>
        </p:txBody>
      </p:sp>
    </p:spTree>
    <p:extLst>
      <p:ext uri="{BB962C8B-B14F-4D97-AF65-F5344CB8AC3E}">
        <p14:creationId xmlns:p14="http://schemas.microsoft.com/office/powerpoint/2010/main" val="30160394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FEC0B4F-AB50-41FA-3DA7-561C3E498D0E}"/>
              </a:ext>
            </a:extLst>
          </p:cNvPr>
          <p:cNvSpPr>
            <a:spLocks noGrp="1"/>
          </p:cNvSpPr>
          <p:nvPr>
            <p:ph type="title"/>
          </p:nvPr>
        </p:nvSpPr>
        <p:spPr/>
        <p:txBody>
          <a:bodyPr/>
          <a:lstStyle/>
          <a:p>
            <a:r>
              <a:rPr lang="pl-PL" dirty="0"/>
              <a:t>Database </a:t>
            </a:r>
            <a:r>
              <a:rPr lang="pl-PL" dirty="0" err="1"/>
              <a:t>schema</a:t>
            </a:r>
            <a:r>
              <a:rPr lang="pl-PL" dirty="0"/>
              <a:t> (</a:t>
            </a:r>
            <a:r>
              <a:rPr lang="pl-PL" dirty="0" err="1"/>
              <a:t>documents</a:t>
            </a:r>
            <a:r>
              <a:rPr lang="pl-PL" dirty="0"/>
              <a:t>)</a:t>
            </a:r>
          </a:p>
        </p:txBody>
      </p:sp>
      <p:sp>
        <p:nvSpPr>
          <p:cNvPr id="3" name="Symbol zastępczy zawartości 2">
            <a:extLst>
              <a:ext uri="{FF2B5EF4-FFF2-40B4-BE49-F238E27FC236}">
                <a16:creationId xmlns:a16="http://schemas.microsoft.com/office/drawing/2014/main" id="{DE897BA7-C78E-F024-7274-5DADC4A1AA03}"/>
              </a:ext>
            </a:extLst>
          </p:cNvPr>
          <p:cNvSpPr>
            <a:spLocks noGrp="1"/>
          </p:cNvSpPr>
          <p:nvPr>
            <p:ph idx="1"/>
          </p:nvPr>
        </p:nvSpPr>
        <p:spPr/>
        <p:txBody>
          <a:bodyPr>
            <a:normAutofit/>
          </a:bodyPr>
          <a:lstStyle/>
          <a:p>
            <a:pPr marL="0" indent="0">
              <a:buNone/>
            </a:pPr>
            <a:r>
              <a:rPr lang="pl-PL" sz="1400" dirty="0"/>
              <a:t>CREATE TABLE `</a:t>
            </a:r>
            <a:r>
              <a:rPr lang="pl-PL" sz="1400" dirty="0" err="1"/>
              <a:t>documents</a:t>
            </a:r>
            <a:r>
              <a:rPr lang="pl-PL" sz="1400" dirty="0"/>
              <a:t>` (  </a:t>
            </a:r>
          </a:p>
          <a:p>
            <a:pPr marL="0" indent="0">
              <a:buNone/>
            </a:pPr>
            <a:r>
              <a:rPr lang="pl-PL" sz="1400" dirty="0"/>
              <a:t>	`id` </a:t>
            </a:r>
            <a:r>
              <a:rPr lang="pl-PL" sz="1400" dirty="0" err="1"/>
              <a:t>int</a:t>
            </a:r>
            <a:r>
              <a:rPr lang="pl-PL" sz="1400" dirty="0"/>
              <a:t> NOT NULL AUTO_INCREMENT,  </a:t>
            </a:r>
          </a:p>
          <a:p>
            <a:pPr marL="0" indent="0">
              <a:buNone/>
            </a:pPr>
            <a:r>
              <a:rPr lang="pl-PL" sz="1400" dirty="0"/>
              <a:t>	`</a:t>
            </a:r>
            <a:r>
              <a:rPr lang="pl-PL" sz="1400" dirty="0" err="1"/>
              <a:t>name</a:t>
            </a:r>
            <a:r>
              <a:rPr lang="pl-PL" sz="1400" dirty="0"/>
              <a:t>` </a:t>
            </a:r>
            <a:r>
              <a:rPr lang="pl-PL" sz="1400" dirty="0" err="1"/>
              <a:t>varchar</a:t>
            </a:r>
            <a:r>
              <a:rPr lang="pl-PL" sz="1400" dirty="0"/>
              <a:t>(255) NOT NULL,  </a:t>
            </a:r>
          </a:p>
          <a:p>
            <a:pPr marL="0" indent="0">
              <a:buNone/>
            </a:pPr>
            <a:r>
              <a:rPr lang="pl-PL" sz="1400" dirty="0"/>
              <a:t>	`</a:t>
            </a:r>
            <a:r>
              <a:rPr lang="pl-PL" sz="1400" dirty="0" err="1"/>
              <a:t>folder_id</a:t>
            </a:r>
            <a:r>
              <a:rPr lang="pl-PL" sz="1400" dirty="0"/>
              <a:t>` </a:t>
            </a:r>
            <a:r>
              <a:rPr lang="pl-PL" sz="1400" dirty="0" err="1"/>
              <a:t>int</a:t>
            </a:r>
            <a:r>
              <a:rPr lang="pl-PL" sz="1400" dirty="0"/>
              <a:t> DEFAULT NULL,  </a:t>
            </a:r>
          </a:p>
          <a:p>
            <a:pPr marL="0" indent="0">
              <a:buNone/>
            </a:pPr>
            <a:r>
              <a:rPr lang="pl-PL" sz="1400" dirty="0"/>
              <a:t>	`</a:t>
            </a:r>
            <a:r>
              <a:rPr lang="pl-PL" sz="1400" dirty="0" err="1"/>
              <a:t>user_id</a:t>
            </a:r>
            <a:r>
              <a:rPr lang="pl-PL" sz="1400" dirty="0"/>
              <a:t>` </a:t>
            </a:r>
            <a:r>
              <a:rPr lang="pl-PL" sz="1400" dirty="0" err="1"/>
              <a:t>int</a:t>
            </a:r>
            <a:r>
              <a:rPr lang="pl-PL" sz="1400" dirty="0"/>
              <a:t> NOT NULL,  </a:t>
            </a:r>
          </a:p>
          <a:p>
            <a:pPr marL="0" indent="0">
              <a:buNone/>
            </a:pPr>
            <a:r>
              <a:rPr lang="pl-PL" sz="1400" dirty="0"/>
              <a:t>	`</a:t>
            </a:r>
            <a:r>
              <a:rPr lang="pl-PL" sz="1400" dirty="0" err="1"/>
              <a:t>created_at</a:t>
            </a:r>
            <a:r>
              <a:rPr lang="pl-PL" sz="1400" dirty="0"/>
              <a:t>` </a:t>
            </a:r>
            <a:r>
              <a:rPr lang="pl-PL" sz="1400" dirty="0" err="1"/>
              <a:t>timestamp</a:t>
            </a:r>
            <a:r>
              <a:rPr lang="pl-PL" sz="1400" dirty="0"/>
              <a:t> NULL DEFAULT CURRENT_TIMESTAMP,  </a:t>
            </a:r>
          </a:p>
          <a:p>
            <a:pPr marL="0" indent="0">
              <a:buNone/>
            </a:pPr>
            <a:r>
              <a:rPr lang="pl-PL" sz="1400" dirty="0"/>
              <a:t>	`</a:t>
            </a:r>
            <a:r>
              <a:rPr lang="pl-PL" sz="1400" dirty="0" err="1"/>
              <a:t>summary</a:t>
            </a:r>
            <a:r>
              <a:rPr lang="pl-PL" sz="1400" dirty="0"/>
              <a:t>` </a:t>
            </a:r>
            <a:r>
              <a:rPr lang="pl-PL" sz="1400" dirty="0" err="1"/>
              <a:t>text</a:t>
            </a:r>
            <a:r>
              <a:rPr lang="pl-PL" sz="1400" dirty="0"/>
              <a:t>,  `</a:t>
            </a:r>
            <a:r>
              <a:rPr lang="pl-PL" sz="1400" dirty="0" err="1"/>
              <a:t>type</a:t>
            </a:r>
            <a:r>
              <a:rPr lang="pl-PL" sz="1400" dirty="0"/>
              <a:t>` </a:t>
            </a:r>
            <a:r>
              <a:rPr lang="pl-PL" sz="1400" dirty="0" err="1"/>
              <a:t>varchar</a:t>
            </a:r>
            <a:r>
              <a:rPr lang="pl-PL" sz="1400" dirty="0"/>
              <a:t>(255) DEFAULT NULL,  </a:t>
            </a:r>
          </a:p>
          <a:p>
            <a:pPr marL="0" indent="0">
              <a:buNone/>
            </a:pPr>
            <a:r>
              <a:rPr lang="pl-PL" sz="1400" dirty="0"/>
              <a:t>	PRIMARY KEY (`id`),  KEY `</a:t>
            </a:r>
            <a:r>
              <a:rPr lang="pl-PL" sz="1400" dirty="0" err="1"/>
              <a:t>folder_id</a:t>
            </a:r>
            <a:r>
              <a:rPr lang="pl-PL" sz="1400" dirty="0"/>
              <a:t>` (`</a:t>
            </a:r>
            <a:r>
              <a:rPr lang="pl-PL" sz="1400" dirty="0" err="1"/>
              <a:t>folder_id</a:t>
            </a:r>
            <a:r>
              <a:rPr lang="pl-PL" sz="1400" dirty="0"/>
              <a:t>`),  </a:t>
            </a:r>
          </a:p>
          <a:p>
            <a:pPr marL="0" indent="0">
              <a:buNone/>
            </a:pPr>
            <a:r>
              <a:rPr lang="pl-PL" sz="1400" dirty="0"/>
              <a:t>	KEY `</a:t>
            </a:r>
            <a:r>
              <a:rPr lang="pl-PL" sz="1400" dirty="0" err="1"/>
              <a:t>fk_documents_users</a:t>
            </a:r>
            <a:r>
              <a:rPr lang="pl-PL" sz="1400" dirty="0"/>
              <a:t>` (`</a:t>
            </a:r>
            <a:r>
              <a:rPr lang="pl-PL" sz="1400" dirty="0" err="1"/>
              <a:t>user_id</a:t>
            </a:r>
            <a:r>
              <a:rPr lang="pl-PL" sz="1400" dirty="0"/>
              <a:t>`),  </a:t>
            </a:r>
          </a:p>
          <a:p>
            <a:pPr marL="0" indent="0">
              <a:buNone/>
            </a:pPr>
            <a:r>
              <a:rPr lang="pl-PL" sz="1400" dirty="0"/>
              <a:t>	CONSTRAINT `documents_ibfk_1` FOREIGN KEY (`</a:t>
            </a:r>
            <a:r>
              <a:rPr lang="pl-PL" sz="1400" dirty="0" err="1"/>
              <a:t>folder_id</a:t>
            </a:r>
            <a:r>
              <a:rPr lang="pl-PL" sz="1400" dirty="0"/>
              <a:t>`) REFERENCES `</a:t>
            </a:r>
            <a:r>
              <a:rPr lang="pl-PL" sz="1400" dirty="0" err="1"/>
              <a:t>folders</a:t>
            </a:r>
            <a:r>
              <a:rPr lang="pl-PL" sz="1400" dirty="0"/>
              <a:t>` (`id`) ON DELETE CASCADE,  </a:t>
            </a:r>
          </a:p>
          <a:p>
            <a:pPr marL="0" indent="0">
              <a:buNone/>
            </a:pPr>
            <a:r>
              <a:rPr lang="pl-PL" sz="1400" dirty="0"/>
              <a:t>	CONSTRAINT `</a:t>
            </a:r>
            <a:r>
              <a:rPr lang="pl-PL" sz="1400" dirty="0" err="1"/>
              <a:t>fk_documents_users</a:t>
            </a:r>
            <a:r>
              <a:rPr lang="pl-PL" sz="1400" dirty="0"/>
              <a:t>` FOREIGN KEY (`</a:t>
            </a:r>
            <a:r>
              <a:rPr lang="pl-PL" sz="1400" dirty="0" err="1"/>
              <a:t>user_id</a:t>
            </a:r>
            <a:r>
              <a:rPr lang="pl-PL" sz="1400" dirty="0"/>
              <a:t>`) REFERENCES `</a:t>
            </a:r>
            <a:r>
              <a:rPr lang="pl-PL" sz="1400" dirty="0" err="1"/>
              <a:t>users</a:t>
            </a:r>
            <a:r>
              <a:rPr lang="pl-PL" sz="1400" dirty="0"/>
              <a:t>` (`id`)</a:t>
            </a:r>
          </a:p>
          <a:p>
            <a:pPr marL="0" indent="0">
              <a:buNone/>
            </a:pPr>
            <a:r>
              <a:rPr lang="pl-PL" sz="1400" dirty="0"/>
              <a:t>	) ENGINE=</a:t>
            </a:r>
            <a:r>
              <a:rPr lang="pl-PL" sz="1400" dirty="0" err="1"/>
              <a:t>InnoDB</a:t>
            </a:r>
            <a:r>
              <a:rPr lang="pl-PL" sz="1400" dirty="0"/>
              <a:t> AUTO_INCREMENT=29 DEFAULT CHARSET=utf8mb4 COLLATE=utf8mb4_0900_ai_ci</a:t>
            </a:r>
          </a:p>
        </p:txBody>
      </p:sp>
    </p:spTree>
    <p:extLst>
      <p:ext uri="{BB962C8B-B14F-4D97-AF65-F5344CB8AC3E}">
        <p14:creationId xmlns:p14="http://schemas.microsoft.com/office/powerpoint/2010/main" val="9719496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EE73D43-D261-FBE1-6927-63918CB42F58}"/>
              </a:ext>
            </a:extLst>
          </p:cNvPr>
          <p:cNvSpPr>
            <a:spLocks noGrp="1"/>
          </p:cNvSpPr>
          <p:nvPr>
            <p:ph type="title"/>
          </p:nvPr>
        </p:nvSpPr>
        <p:spPr/>
        <p:txBody>
          <a:bodyPr/>
          <a:lstStyle/>
          <a:p>
            <a:r>
              <a:rPr lang="pl-PL" dirty="0"/>
              <a:t>Components</a:t>
            </a:r>
          </a:p>
        </p:txBody>
      </p:sp>
      <p:sp>
        <p:nvSpPr>
          <p:cNvPr id="3" name="Symbol zastępczy zawartości 2">
            <a:extLst>
              <a:ext uri="{FF2B5EF4-FFF2-40B4-BE49-F238E27FC236}">
                <a16:creationId xmlns:a16="http://schemas.microsoft.com/office/drawing/2014/main" id="{2B40EC30-7F72-AE24-2868-7E4377CD6AC6}"/>
              </a:ext>
            </a:extLst>
          </p:cNvPr>
          <p:cNvSpPr>
            <a:spLocks noGrp="1"/>
          </p:cNvSpPr>
          <p:nvPr>
            <p:ph sz="half" idx="1"/>
          </p:nvPr>
        </p:nvSpPr>
        <p:spPr/>
        <p:txBody>
          <a:bodyPr>
            <a:normAutofit fontScale="92500" lnSpcReduction="20000"/>
          </a:bodyPr>
          <a:lstStyle/>
          <a:p>
            <a:r>
              <a:rPr lang="pl-PL" dirty="0"/>
              <a:t>Model </a:t>
            </a:r>
            <a:r>
              <a:rPr lang="pl-PL" dirty="0" err="1"/>
              <a:t>objects</a:t>
            </a:r>
            <a:r>
              <a:rPr lang="pl-PL" dirty="0"/>
              <a:t> (</a:t>
            </a:r>
            <a:r>
              <a:rPr lang="pl-PL" dirty="0" err="1"/>
              <a:t>Beans</a:t>
            </a:r>
            <a:r>
              <a:rPr lang="pl-PL" dirty="0"/>
              <a:t>)</a:t>
            </a:r>
          </a:p>
          <a:p>
            <a:pPr lvl="1"/>
            <a:r>
              <a:rPr lang="pl-PL" dirty="0"/>
              <a:t>User</a:t>
            </a:r>
          </a:p>
          <a:p>
            <a:pPr lvl="1"/>
            <a:r>
              <a:rPr lang="pl-PL" dirty="0" err="1"/>
              <a:t>Document</a:t>
            </a:r>
            <a:endParaRPr lang="pl-PL" dirty="0"/>
          </a:p>
          <a:p>
            <a:pPr lvl="1"/>
            <a:r>
              <a:rPr lang="pl-PL" dirty="0"/>
              <a:t>Folder</a:t>
            </a:r>
          </a:p>
          <a:p>
            <a:pPr lvl="1"/>
            <a:endParaRPr lang="pl-PL" dirty="0"/>
          </a:p>
          <a:p>
            <a:r>
              <a:rPr lang="pl-PL" dirty="0" err="1"/>
              <a:t>Views</a:t>
            </a:r>
            <a:endParaRPr lang="pl-PL" dirty="0"/>
          </a:p>
          <a:p>
            <a:pPr lvl="1"/>
            <a:r>
              <a:rPr lang="pl-PL" dirty="0"/>
              <a:t>login.html</a:t>
            </a:r>
          </a:p>
          <a:p>
            <a:pPr lvl="1"/>
            <a:r>
              <a:rPr lang="pl-PL" dirty="0"/>
              <a:t>register.html</a:t>
            </a:r>
          </a:p>
          <a:p>
            <a:pPr lvl="1"/>
            <a:r>
              <a:rPr lang="pl-PL" dirty="0"/>
              <a:t>home.html</a:t>
            </a:r>
          </a:p>
          <a:p>
            <a:endParaRPr lang="pl-PL" dirty="0"/>
          </a:p>
          <a:p>
            <a:r>
              <a:rPr lang="pl-PL" dirty="0" err="1"/>
              <a:t>Filters</a:t>
            </a:r>
            <a:endParaRPr lang="pl-PL" dirty="0"/>
          </a:p>
          <a:p>
            <a:pPr lvl="1"/>
            <a:r>
              <a:rPr lang="pl-PL" dirty="0" err="1"/>
              <a:t>AuthenticationFilter</a:t>
            </a:r>
            <a:endParaRPr lang="pl-PL" dirty="0"/>
          </a:p>
        </p:txBody>
      </p:sp>
      <p:sp>
        <p:nvSpPr>
          <p:cNvPr id="4" name="Symbol zastępczy zawartości 3">
            <a:extLst>
              <a:ext uri="{FF2B5EF4-FFF2-40B4-BE49-F238E27FC236}">
                <a16:creationId xmlns:a16="http://schemas.microsoft.com/office/drawing/2014/main" id="{054D3E13-97D2-D961-3FF7-99590D20B080}"/>
              </a:ext>
            </a:extLst>
          </p:cNvPr>
          <p:cNvSpPr>
            <a:spLocks noGrp="1"/>
          </p:cNvSpPr>
          <p:nvPr>
            <p:ph sz="half" idx="2"/>
          </p:nvPr>
        </p:nvSpPr>
        <p:spPr/>
        <p:txBody>
          <a:bodyPr>
            <a:normAutofit fontScale="92500" lnSpcReduction="20000"/>
          </a:bodyPr>
          <a:lstStyle/>
          <a:p>
            <a:r>
              <a:rPr lang="pl-PL" dirty="0" err="1"/>
              <a:t>Controllers</a:t>
            </a:r>
            <a:r>
              <a:rPr lang="pl-PL" dirty="0"/>
              <a:t> (</a:t>
            </a:r>
            <a:r>
              <a:rPr lang="pl-PL" dirty="0" err="1"/>
              <a:t>Servlets</a:t>
            </a:r>
            <a:r>
              <a:rPr lang="pl-PL" dirty="0"/>
              <a:t>)</a:t>
            </a:r>
          </a:p>
          <a:p>
            <a:pPr lvl="1"/>
            <a:r>
              <a:rPr lang="pl-PL" dirty="0" err="1"/>
              <a:t>UserRegisterServlet</a:t>
            </a:r>
            <a:endParaRPr lang="pl-PL" dirty="0"/>
          </a:p>
          <a:p>
            <a:pPr lvl="1"/>
            <a:r>
              <a:rPr lang="pl-PL" dirty="0" err="1"/>
              <a:t>LoginServlet</a:t>
            </a:r>
            <a:endParaRPr lang="pl-PL" dirty="0"/>
          </a:p>
          <a:p>
            <a:pPr lvl="1"/>
            <a:r>
              <a:rPr lang="pl-PL" dirty="0" err="1"/>
              <a:t>LogoutServlet</a:t>
            </a:r>
            <a:endParaRPr lang="pl-PL" dirty="0"/>
          </a:p>
          <a:p>
            <a:pPr lvl="1"/>
            <a:r>
              <a:rPr lang="pl-PL" dirty="0" err="1"/>
              <a:t>FolderServlet</a:t>
            </a:r>
            <a:endParaRPr lang="pl-PL" dirty="0"/>
          </a:p>
          <a:p>
            <a:pPr lvl="1"/>
            <a:r>
              <a:rPr lang="pl-PL" dirty="0" err="1"/>
              <a:t>DocumentServlet</a:t>
            </a:r>
            <a:endParaRPr lang="pl-PL" dirty="0"/>
          </a:p>
          <a:p>
            <a:pPr lvl="1"/>
            <a:endParaRPr lang="pl-PL" dirty="0"/>
          </a:p>
          <a:p>
            <a:pPr marL="457200" lvl="1" indent="0">
              <a:buNone/>
            </a:pPr>
            <a:endParaRPr lang="pl-PL" dirty="0"/>
          </a:p>
          <a:p>
            <a:r>
              <a:rPr lang="pl-PL" dirty="0" err="1"/>
              <a:t>Utils</a:t>
            </a:r>
            <a:endParaRPr lang="pl-PL" dirty="0"/>
          </a:p>
          <a:p>
            <a:pPr lvl="1"/>
            <a:r>
              <a:rPr lang="pl-PL" dirty="0" err="1"/>
              <a:t>DatabaseUtils</a:t>
            </a:r>
            <a:endParaRPr lang="pl-PL" dirty="0"/>
          </a:p>
        </p:txBody>
      </p:sp>
    </p:spTree>
    <p:extLst>
      <p:ext uri="{BB962C8B-B14F-4D97-AF65-F5344CB8AC3E}">
        <p14:creationId xmlns:p14="http://schemas.microsoft.com/office/powerpoint/2010/main" val="7122149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621062F5-7E8C-7879-CC16-5463B645C124}"/>
              </a:ext>
            </a:extLst>
          </p:cNvPr>
          <p:cNvSpPr>
            <a:spLocks noGrp="1"/>
          </p:cNvSpPr>
          <p:nvPr>
            <p:ph type="title"/>
          </p:nvPr>
        </p:nvSpPr>
        <p:spPr/>
        <p:txBody>
          <a:bodyPr/>
          <a:lstStyle/>
          <a:p>
            <a:r>
              <a:rPr lang="pl-PL" dirty="0" err="1"/>
              <a:t>Compnents</a:t>
            </a:r>
            <a:r>
              <a:rPr lang="pl-PL" dirty="0"/>
              <a:t> (DAO)</a:t>
            </a:r>
          </a:p>
        </p:txBody>
      </p:sp>
      <p:sp>
        <p:nvSpPr>
          <p:cNvPr id="3" name="Symbol zastępczy zawartości 2">
            <a:extLst>
              <a:ext uri="{FF2B5EF4-FFF2-40B4-BE49-F238E27FC236}">
                <a16:creationId xmlns:a16="http://schemas.microsoft.com/office/drawing/2014/main" id="{93938ABC-642F-9A64-CA66-4A46DD9CCA9F}"/>
              </a:ext>
            </a:extLst>
          </p:cNvPr>
          <p:cNvSpPr>
            <a:spLocks noGrp="1"/>
          </p:cNvSpPr>
          <p:nvPr>
            <p:ph sz="half" idx="1"/>
          </p:nvPr>
        </p:nvSpPr>
        <p:spPr/>
        <p:txBody>
          <a:bodyPr/>
          <a:lstStyle/>
          <a:p>
            <a:r>
              <a:rPr lang="pl-PL" sz="2200" dirty="0" err="1"/>
              <a:t>UserDAO</a:t>
            </a:r>
            <a:endParaRPr lang="pl-PL" sz="2200" dirty="0"/>
          </a:p>
          <a:p>
            <a:pPr lvl="1"/>
            <a:r>
              <a:rPr lang="pl-PL" sz="1800" dirty="0" err="1"/>
              <a:t>doesUsernameExist</a:t>
            </a:r>
            <a:r>
              <a:rPr lang="pl-PL" sz="1800" dirty="0"/>
              <a:t>(</a:t>
            </a:r>
            <a:r>
              <a:rPr lang="pl-PL" sz="1800" dirty="0" err="1"/>
              <a:t>username</a:t>
            </a:r>
            <a:r>
              <a:rPr lang="pl-PL" sz="1800" dirty="0"/>
              <a:t>)</a:t>
            </a:r>
          </a:p>
          <a:p>
            <a:pPr lvl="1"/>
            <a:r>
              <a:rPr lang="pl-PL" sz="1800" dirty="0" err="1"/>
              <a:t>doesEmailExist</a:t>
            </a:r>
            <a:r>
              <a:rPr lang="pl-PL" sz="1800" dirty="0"/>
              <a:t>(email)</a:t>
            </a:r>
          </a:p>
          <a:p>
            <a:pPr lvl="1"/>
            <a:r>
              <a:rPr lang="pl-PL" sz="1800" dirty="0" err="1"/>
              <a:t>registerUser</a:t>
            </a:r>
            <a:r>
              <a:rPr lang="pl-PL" sz="1800" dirty="0"/>
              <a:t>(User </a:t>
            </a:r>
            <a:r>
              <a:rPr lang="pl-PL" sz="1800" dirty="0" err="1"/>
              <a:t>user</a:t>
            </a:r>
            <a:r>
              <a:rPr lang="pl-PL" sz="1800" dirty="0"/>
              <a:t>)</a:t>
            </a:r>
          </a:p>
          <a:p>
            <a:pPr lvl="1"/>
            <a:r>
              <a:rPr lang="pl-PL" sz="1800" dirty="0" err="1"/>
              <a:t>authenticateUser</a:t>
            </a:r>
            <a:r>
              <a:rPr lang="pl-PL" sz="1800" dirty="0"/>
              <a:t>(</a:t>
            </a:r>
            <a:r>
              <a:rPr lang="pl-PL" sz="1800" dirty="0" err="1"/>
              <a:t>username</a:t>
            </a:r>
            <a:r>
              <a:rPr lang="pl-PL" sz="1800" dirty="0"/>
              <a:t>, </a:t>
            </a:r>
            <a:r>
              <a:rPr lang="pl-PL" sz="1800" dirty="0" err="1"/>
              <a:t>password</a:t>
            </a:r>
            <a:r>
              <a:rPr lang="pl-PL" sz="1800" dirty="0"/>
              <a:t>)</a:t>
            </a:r>
          </a:p>
          <a:p>
            <a:pPr lvl="1"/>
            <a:endParaRPr lang="pl-PL" sz="1800" dirty="0"/>
          </a:p>
          <a:p>
            <a:r>
              <a:rPr lang="pl-PL" sz="2200" dirty="0" err="1"/>
              <a:t>DocumentDAO</a:t>
            </a:r>
            <a:endParaRPr lang="pl-PL" sz="2200" dirty="0"/>
          </a:p>
          <a:p>
            <a:pPr lvl="1"/>
            <a:r>
              <a:rPr lang="pl-PL" sz="1800" dirty="0" err="1"/>
              <a:t>getDocumentsByFolder</a:t>
            </a:r>
            <a:r>
              <a:rPr lang="pl-PL" sz="1800" dirty="0"/>
              <a:t>(</a:t>
            </a:r>
            <a:r>
              <a:rPr lang="pl-PL" sz="1800" dirty="0" err="1"/>
              <a:t>folderId</a:t>
            </a:r>
            <a:r>
              <a:rPr lang="pl-PL" sz="1800" dirty="0"/>
              <a:t>)</a:t>
            </a:r>
          </a:p>
          <a:p>
            <a:pPr lvl="1"/>
            <a:r>
              <a:rPr lang="pl-PL" sz="1800" dirty="0" err="1"/>
              <a:t>getDocumentById</a:t>
            </a:r>
            <a:r>
              <a:rPr lang="pl-PL" sz="1800" dirty="0"/>
              <a:t>(</a:t>
            </a:r>
            <a:r>
              <a:rPr lang="pl-PL" sz="1800" dirty="0" err="1"/>
              <a:t>documentId</a:t>
            </a:r>
            <a:r>
              <a:rPr lang="pl-PL" sz="1800" dirty="0"/>
              <a:t>)</a:t>
            </a:r>
          </a:p>
          <a:p>
            <a:pPr lvl="1"/>
            <a:r>
              <a:rPr lang="pl-PL" sz="1800" dirty="0" err="1"/>
              <a:t>moveDocument</a:t>
            </a:r>
            <a:r>
              <a:rPr lang="pl-PL" sz="1800" dirty="0"/>
              <a:t>(</a:t>
            </a:r>
            <a:r>
              <a:rPr lang="pl-PL" sz="1800" dirty="0" err="1"/>
              <a:t>documentId</a:t>
            </a:r>
            <a:r>
              <a:rPr lang="pl-PL" sz="1800" dirty="0"/>
              <a:t>, </a:t>
            </a:r>
            <a:r>
              <a:rPr lang="pl-PL" sz="1800" dirty="0" err="1"/>
              <a:t>newFolderId</a:t>
            </a:r>
            <a:r>
              <a:rPr lang="pl-PL" sz="1800" dirty="0"/>
              <a:t>)</a:t>
            </a:r>
          </a:p>
          <a:p>
            <a:pPr lvl="1"/>
            <a:r>
              <a:rPr lang="pl-PL" sz="1800" dirty="0" err="1"/>
              <a:t>addDocument</a:t>
            </a:r>
            <a:r>
              <a:rPr lang="pl-PL" sz="1800" dirty="0"/>
              <a:t>(</a:t>
            </a:r>
            <a:r>
              <a:rPr lang="pl-PL" sz="1800" dirty="0" err="1"/>
              <a:t>document</a:t>
            </a:r>
            <a:r>
              <a:rPr lang="pl-PL" sz="1800" dirty="0"/>
              <a:t>)</a:t>
            </a:r>
          </a:p>
          <a:p>
            <a:pPr lvl="1"/>
            <a:r>
              <a:rPr lang="pl-PL" sz="1800" dirty="0" err="1"/>
              <a:t>deleteDocument</a:t>
            </a:r>
            <a:r>
              <a:rPr lang="pl-PL" sz="1800" dirty="0"/>
              <a:t>(</a:t>
            </a:r>
            <a:r>
              <a:rPr lang="pl-PL" sz="1800" dirty="0" err="1"/>
              <a:t>documentId</a:t>
            </a:r>
            <a:r>
              <a:rPr lang="pl-PL" sz="1800" dirty="0"/>
              <a:t>)</a:t>
            </a:r>
          </a:p>
        </p:txBody>
      </p:sp>
      <p:sp>
        <p:nvSpPr>
          <p:cNvPr id="4" name="Symbol zastępczy zawartości 3">
            <a:extLst>
              <a:ext uri="{FF2B5EF4-FFF2-40B4-BE49-F238E27FC236}">
                <a16:creationId xmlns:a16="http://schemas.microsoft.com/office/drawing/2014/main" id="{9AD86CC5-84DD-2544-999C-15D0DFD8FBAF}"/>
              </a:ext>
            </a:extLst>
          </p:cNvPr>
          <p:cNvSpPr>
            <a:spLocks noGrp="1"/>
          </p:cNvSpPr>
          <p:nvPr>
            <p:ph sz="half" idx="2"/>
          </p:nvPr>
        </p:nvSpPr>
        <p:spPr/>
        <p:txBody>
          <a:bodyPr>
            <a:normAutofit/>
          </a:bodyPr>
          <a:lstStyle/>
          <a:p>
            <a:r>
              <a:rPr lang="pl-PL" sz="2200" dirty="0" err="1"/>
              <a:t>FolderDAO</a:t>
            </a:r>
            <a:endParaRPr lang="pl-PL" sz="2200" dirty="0"/>
          </a:p>
          <a:p>
            <a:pPr lvl="1"/>
            <a:r>
              <a:rPr lang="pl-PL" sz="1800" dirty="0" err="1"/>
              <a:t>getAllFolders</a:t>
            </a:r>
            <a:r>
              <a:rPr lang="pl-PL" sz="1800" dirty="0"/>
              <a:t>(</a:t>
            </a:r>
            <a:r>
              <a:rPr lang="pl-PL" sz="1800" dirty="0" err="1"/>
              <a:t>userId</a:t>
            </a:r>
            <a:r>
              <a:rPr lang="pl-PL" sz="1800" dirty="0"/>
              <a:t>)</a:t>
            </a:r>
          </a:p>
          <a:p>
            <a:pPr lvl="1"/>
            <a:r>
              <a:rPr lang="pl-PL" sz="1800" dirty="0" err="1"/>
              <a:t>addFolder</a:t>
            </a:r>
            <a:r>
              <a:rPr lang="pl-PL" sz="1800" dirty="0"/>
              <a:t>(folder)</a:t>
            </a:r>
          </a:p>
          <a:p>
            <a:pPr lvl="1"/>
            <a:r>
              <a:rPr lang="pl-PL" sz="1800" dirty="0" err="1"/>
              <a:t>deleteFolderRecursively</a:t>
            </a:r>
            <a:r>
              <a:rPr lang="pl-PL" sz="1800" dirty="0"/>
              <a:t>(</a:t>
            </a:r>
            <a:r>
              <a:rPr lang="pl-PL" sz="1800" dirty="0" err="1"/>
              <a:t>folderId</a:t>
            </a:r>
            <a:r>
              <a:rPr lang="pl-PL" sz="1800" dirty="0"/>
              <a:t>)</a:t>
            </a:r>
          </a:p>
          <a:p>
            <a:pPr lvl="1"/>
            <a:r>
              <a:rPr lang="en-US" sz="1800" dirty="0" err="1"/>
              <a:t>getSubFolderIds</a:t>
            </a:r>
            <a:r>
              <a:rPr lang="en-US" sz="1800" dirty="0"/>
              <a:t>(</a:t>
            </a:r>
            <a:r>
              <a:rPr lang="en-US" sz="1800" dirty="0" err="1"/>
              <a:t>parentId</a:t>
            </a:r>
            <a:r>
              <a:rPr lang="en-US" sz="1800" dirty="0"/>
              <a:t>, conn)</a:t>
            </a:r>
            <a:endParaRPr lang="pl-PL" sz="1800" dirty="0"/>
          </a:p>
          <a:p>
            <a:pPr lvl="1"/>
            <a:r>
              <a:rPr lang="en-US" sz="1800" dirty="0" err="1"/>
              <a:t>deleteDocumentsInFolder</a:t>
            </a:r>
            <a:r>
              <a:rPr lang="en-US" sz="1800" dirty="0"/>
              <a:t>(</a:t>
            </a:r>
            <a:r>
              <a:rPr lang="en-US" sz="1800" dirty="0" err="1"/>
              <a:t>folderId</a:t>
            </a:r>
            <a:r>
              <a:rPr lang="en-US" sz="1800" dirty="0"/>
              <a:t>, conn)</a:t>
            </a:r>
            <a:endParaRPr lang="pl-PL" sz="1800" dirty="0"/>
          </a:p>
          <a:p>
            <a:pPr lvl="1"/>
            <a:r>
              <a:rPr lang="en-US" sz="1800" dirty="0" err="1"/>
              <a:t>deleteFolderById</a:t>
            </a:r>
            <a:r>
              <a:rPr lang="en-US" sz="1800" dirty="0"/>
              <a:t>(</a:t>
            </a:r>
            <a:r>
              <a:rPr lang="en-US" sz="1800" dirty="0" err="1"/>
              <a:t>folderId</a:t>
            </a:r>
            <a:r>
              <a:rPr lang="en-US" sz="1800" dirty="0"/>
              <a:t>, conn)</a:t>
            </a:r>
            <a:endParaRPr lang="pl-PL" sz="1800" dirty="0"/>
          </a:p>
        </p:txBody>
      </p:sp>
    </p:spTree>
    <p:extLst>
      <p:ext uri="{BB962C8B-B14F-4D97-AF65-F5344CB8AC3E}">
        <p14:creationId xmlns:p14="http://schemas.microsoft.com/office/powerpoint/2010/main" val="17581210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E4766EC-8CDD-18E0-86D0-FEBF852E39AD}"/>
              </a:ext>
            </a:extLst>
          </p:cNvPr>
          <p:cNvSpPr>
            <a:spLocks noGrp="1"/>
          </p:cNvSpPr>
          <p:nvPr>
            <p:ph type="title"/>
          </p:nvPr>
        </p:nvSpPr>
        <p:spPr/>
        <p:txBody>
          <a:bodyPr/>
          <a:lstStyle/>
          <a:p>
            <a:r>
              <a:rPr lang="pl-PL" dirty="0"/>
              <a:t>Components (JavaScript)</a:t>
            </a:r>
          </a:p>
        </p:txBody>
      </p:sp>
      <p:sp>
        <p:nvSpPr>
          <p:cNvPr id="3" name="Symbol zastępczy zawartości 2">
            <a:extLst>
              <a:ext uri="{FF2B5EF4-FFF2-40B4-BE49-F238E27FC236}">
                <a16:creationId xmlns:a16="http://schemas.microsoft.com/office/drawing/2014/main" id="{958F6D1E-A9F9-0682-B79F-2F1AA2A5DA8B}"/>
              </a:ext>
            </a:extLst>
          </p:cNvPr>
          <p:cNvSpPr>
            <a:spLocks noGrp="1"/>
          </p:cNvSpPr>
          <p:nvPr>
            <p:ph sz="half" idx="1"/>
          </p:nvPr>
        </p:nvSpPr>
        <p:spPr>
          <a:xfrm>
            <a:off x="838200" y="1825625"/>
            <a:ext cx="2642937" cy="4351338"/>
          </a:xfrm>
        </p:spPr>
        <p:txBody>
          <a:bodyPr>
            <a:normAutofit fontScale="55000" lnSpcReduction="20000"/>
          </a:bodyPr>
          <a:lstStyle/>
          <a:p>
            <a:r>
              <a:rPr lang="pl-PL" dirty="0"/>
              <a:t>login.js</a:t>
            </a:r>
          </a:p>
          <a:p>
            <a:endParaRPr lang="pl-PL" dirty="0"/>
          </a:p>
          <a:p>
            <a:r>
              <a:rPr lang="pl-PL" dirty="0"/>
              <a:t>register.js</a:t>
            </a:r>
          </a:p>
          <a:p>
            <a:pPr lvl="1"/>
            <a:endParaRPr lang="pl-PL" dirty="0"/>
          </a:p>
        </p:txBody>
      </p:sp>
      <p:sp>
        <p:nvSpPr>
          <p:cNvPr id="4" name="Symbol zastępczy zawartości 3">
            <a:extLst>
              <a:ext uri="{FF2B5EF4-FFF2-40B4-BE49-F238E27FC236}">
                <a16:creationId xmlns:a16="http://schemas.microsoft.com/office/drawing/2014/main" id="{83A1E25E-1C6A-0D05-8676-A1DDDF47C92C}"/>
              </a:ext>
            </a:extLst>
          </p:cNvPr>
          <p:cNvSpPr>
            <a:spLocks noGrp="1"/>
          </p:cNvSpPr>
          <p:nvPr>
            <p:ph sz="half" idx="2"/>
          </p:nvPr>
        </p:nvSpPr>
        <p:spPr>
          <a:xfrm>
            <a:off x="4010527" y="1825625"/>
            <a:ext cx="7343274" cy="4351338"/>
          </a:xfrm>
        </p:spPr>
        <p:txBody>
          <a:bodyPr>
            <a:normAutofit fontScale="55000" lnSpcReduction="20000"/>
          </a:bodyPr>
          <a:lstStyle/>
          <a:p>
            <a:r>
              <a:rPr lang="pl-PL" dirty="0"/>
              <a:t>home.js</a:t>
            </a:r>
          </a:p>
          <a:p>
            <a:pPr lvl="1"/>
            <a:r>
              <a:rPr lang="pl-PL" dirty="0" err="1"/>
              <a:t>handleBinDragOver</a:t>
            </a:r>
            <a:r>
              <a:rPr lang="pl-PL" dirty="0"/>
              <a:t>(event)</a:t>
            </a:r>
          </a:p>
          <a:p>
            <a:pPr lvl="1"/>
            <a:r>
              <a:rPr lang="pl-PL" dirty="0" err="1"/>
              <a:t>handleBinDrop</a:t>
            </a:r>
            <a:r>
              <a:rPr lang="pl-PL" dirty="0"/>
              <a:t>(event)</a:t>
            </a:r>
          </a:p>
          <a:p>
            <a:pPr lvl="1"/>
            <a:r>
              <a:rPr lang="pl-PL" dirty="0" err="1"/>
              <a:t>handleDragStart</a:t>
            </a:r>
            <a:r>
              <a:rPr lang="pl-PL" dirty="0"/>
              <a:t>(event, </a:t>
            </a:r>
            <a:r>
              <a:rPr lang="pl-PL" dirty="0" err="1"/>
              <a:t>itemId</a:t>
            </a:r>
            <a:r>
              <a:rPr lang="pl-PL" dirty="0"/>
              <a:t>, </a:t>
            </a:r>
            <a:r>
              <a:rPr lang="pl-PL" dirty="0" err="1"/>
              <a:t>itemType</a:t>
            </a:r>
            <a:r>
              <a:rPr lang="pl-PL" dirty="0"/>
              <a:t>)</a:t>
            </a:r>
          </a:p>
          <a:p>
            <a:pPr lvl="1"/>
            <a:r>
              <a:rPr lang="pl-PL" dirty="0" err="1"/>
              <a:t>handleDrop</a:t>
            </a:r>
            <a:r>
              <a:rPr lang="pl-PL" dirty="0"/>
              <a:t>(event, </a:t>
            </a:r>
            <a:r>
              <a:rPr lang="pl-PL" dirty="0" err="1"/>
              <a:t>folderId</a:t>
            </a:r>
            <a:r>
              <a:rPr lang="pl-PL" dirty="0"/>
              <a:t>)</a:t>
            </a:r>
          </a:p>
          <a:p>
            <a:pPr lvl="1"/>
            <a:r>
              <a:rPr lang="pl-PL" dirty="0" err="1"/>
              <a:t>loadFolders</a:t>
            </a:r>
            <a:r>
              <a:rPr lang="pl-PL" dirty="0"/>
              <a:t>()</a:t>
            </a:r>
          </a:p>
          <a:p>
            <a:pPr lvl="1"/>
            <a:r>
              <a:rPr lang="pl-PL" dirty="0" err="1"/>
              <a:t>buildFolderTree</a:t>
            </a:r>
            <a:r>
              <a:rPr lang="pl-PL" dirty="0"/>
              <a:t>(</a:t>
            </a:r>
            <a:r>
              <a:rPr lang="pl-PL" dirty="0" err="1"/>
              <a:t>folders</a:t>
            </a:r>
            <a:r>
              <a:rPr lang="pl-PL" dirty="0"/>
              <a:t>)</a:t>
            </a:r>
          </a:p>
          <a:p>
            <a:pPr lvl="1"/>
            <a:r>
              <a:rPr lang="pl-PL" dirty="0" err="1"/>
              <a:t>addRootFolder</a:t>
            </a:r>
            <a:r>
              <a:rPr lang="pl-PL" dirty="0"/>
              <a:t>()</a:t>
            </a:r>
          </a:p>
          <a:p>
            <a:pPr lvl="1"/>
            <a:r>
              <a:rPr lang="pl-PL" dirty="0" err="1"/>
              <a:t>addSubfolder</a:t>
            </a:r>
            <a:r>
              <a:rPr lang="pl-PL" dirty="0"/>
              <a:t>(</a:t>
            </a:r>
            <a:r>
              <a:rPr lang="pl-PL" dirty="0" err="1"/>
              <a:t>parentId</a:t>
            </a:r>
            <a:r>
              <a:rPr lang="pl-PL" dirty="0"/>
              <a:t>)</a:t>
            </a:r>
          </a:p>
          <a:p>
            <a:pPr lvl="1"/>
            <a:r>
              <a:rPr lang="pl-PL" dirty="0" err="1"/>
              <a:t>displayFolders</a:t>
            </a:r>
            <a:r>
              <a:rPr lang="pl-PL" dirty="0"/>
              <a:t>(</a:t>
            </a:r>
            <a:r>
              <a:rPr lang="pl-PL" dirty="0" err="1"/>
              <a:t>folders</a:t>
            </a:r>
            <a:r>
              <a:rPr lang="pl-PL" dirty="0"/>
              <a:t>, </a:t>
            </a:r>
            <a:r>
              <a:rPr lang="pl-PL" dirty="0" err="1"/>
              <a:t>parentElement</a:t>
            </a:r>
            <a:r>
              <a:rPr lang="pl-PL" dirty="0"/>
              <a:t>, </a:t>
            </a:r>
            <a:r>
              <a:rPr lang="pl-PL" dirty="0" err="1"/>
              <a:t>level</a:t>
            </a:r>
            <a:r>
              <a:rPr lang="pl-PL" dirty="0"/>
              <a:t> = 0)</a:t>
            </a:r>
          </a:p>
          <a:p>
            <a:pPr lvl="1"/>
            <a:r>
              <a:rPr lang="pl-PL" dirty="0" err="1"/>
              <a:t>handleDragOver</a:t>
            </a:r>
            <a:r>
              <a:rPr lang="pl-PL" dirty="0"/>
              <a:t>(event)</a:t>
            </a:r>
          </a:p>
          <a:p>
            <a:pPr lvl="1"/>
            <a:r>
              <a:rPr lang="pl-PL" dirty="0" err="1"/>
              <a:t>loadDocuments</a:t>
            </a:r>
            <a:r>
              <a:rPr lang="pl-PL" dirty="0"/>
              <a:t>(</a:t>
            </a:r>
            <a:r>
              <a:rPr lang="pl-PL" dirty="0" err="1"/>
              <a:t>folderId</a:t>
            </a:r>
            <a:r>
              <a:rPr lang="pl-PL" dirty="0"/>
              <a:t>, </a:t>
            </a:r>
            <a:r>
              <a:rPr lang="pl-PL" dirty="0" err="1"/>
              <a:t>parentElement</a:t>
            </a:r>
            <a:r>
              <a:rPr lang="pl-PL" dirty="0"/>
              <a:t>, </a:t>
            </a:r>
            <a:r>
              <a:rPr lang="pl-PL" dirty="0" err="1"/>
              <a:t>level</a:t>
            </a:r>
            <a:r>
              <a:rPr lang="pl-PL" dirty="0"/>
              <a:t>)</a:t>
            </a:r>
          </a:p>
          <a:p>
            <a:pPr lvl="1"/>
            <a:r>
              <a:rPr lang="pl-PL" dirty="0" err="1"/>
              <a:t>viewDocument</a:t>
            </a:r>
            <a:r>
              <a:rPr lang="pl-PL" dirty="0"/>
              <a:t>(</a:t>
            </a:r>
            <a:r>
              <a:rPr lang="pl-PL" dirty="0" err="1"/>
              <a:t>docId</a:t>
            </a:r>
            <a:r>
              <a:rPr lang="pl-PL" dirty="0"/>
              <a:t>)</a:t>
            </a:r>
          </a:p>
          <a:p>
            <a:pPr lvl="1"/>
            <a:r>
              <a:rPr lang="pl-PL" dirty="0" err="1"/>
              <a:t>displayDocumentDetails</a:t>
            </a:r>
            <a:r>
              <a:rPr lang="pl-PL" dirty="0"/>
              <a:t>(</a:t>
            </a:r>
            <a:r>
              <a:rPr lang="pl-PL" dirty="0" err="1"/>
              <a:t>document</a:t>
            </a:r>
            <a:r>
              <a:rPr lang="pl-PL" dirty="0"/>
              <a:t>)</a:t>
            </a:r>
          </a:p>
          <a:p>
            <a:pPr lvl="1"/>
            <a:r>
              <a:rPr lang="pl-PL" dirty="0" err="1"/>
              <a:t>displayDocuments</a:t>
            </a:r>
            <a:r>
              <a:rPr lang="pl-PL" dirty="0"/>
              <a:t>(</a:t>
            </a:r>
            <a:r>
              <a:rPr lang="pl-PL" dirty="0" err="1"/>
              <a:t>documents</a:t>
            </a:r>
            <a:r>
              <a:rPr lang="pl-PL" dirty="0"/>
              <a:t>, </a:t>
            </a:r>
            <a:r>
              <a:rPr lang="pl-PL" dirty="0" err="1"/>
              <a:t>parentElement</a:t>
            </a:r>
            <a:r>
              <a:rPr lang="pl-PL" dirty="0"/>
              <a:t>, </a:t>
            </a:r>
            <a:r>
              <a:rPr lang="pl-PL" dirty="0" err="1"/>
              <a:t>level</a:t>
            </a:r>
            <a:r>
              <a:rPr lang="pl-PL" dirty="0"/>
              <a:t>)</a:t>
            </a:r>
          </a:p>
          <a:p>
            <a:pPr lvl="1"/>
            <a:r>
              <a:rPr lang="pl-PL" dirty="0" err="1"/>
              <a:t>moveDocument</a:t>
            </a:r>
            <a:r>
              <a:rPr lang="pl-PL" dirty="0"/>
              <a:t>(</a:t>
            </a:r>
            <a:r>
              <a:rPr lang="pl-PL" dirty="0" err="1"/>
              <a:t>docId</a:t>
            </a:r>
            <a:r>
              <a:rPr lang="pl-PL" dirty="0"/>
              <a:t>, </a:t>
            </a:r>
            <a:r>
              <a:rPr lang="pl-PL" dirty="0" err="1"/>
              <a:t>newFolderId</a:t>
            </a:r>
            <a:r>
              <a:rPr lang="pl-PL" dirty="0"/>
              <a:t>)</a:t>
            </a:r>
          </a:p>
          <a:p>
            <a:pPr lvl="1"/>
            <a:r>
              <a:rPr lang="pl-PL" dirty="0" err="1"/>
              <a:t>addDocument</a:t>
            </a:r>
            <a:r>
              <a:rPr lang="pl-PL" dirty="0"/>
              <a:t>(</a:t>
            </a:r>
            <a:r>
              <a:rPr lang="pl-PL" dirty="0" err="1"/>
              <a:t>folderId</a:t>
            </a:r>
            <a:r>
              <a:rPr lang="pl-PL" dirty="0"/>
              <a:t>)</a:t>
            </a:r>
          </a:p>
          <a:p>
            <a:pPr lvl="1"/>
            <a:r>
              <a:rPr lang="pl-PL" dirty="0" err="1"/>
              <a:t>deleteDocument</a:t>
            </a:r>
            <a:r>
              <a:rPr lang="pl-PL" dirty="0"/>
              <a:t>(</a:t>
            </a:r>
            <a:r>
              <a:rPr lang="pl-PL" dirty="0" err="1"/>
              <a:t>documentId</a:t>
            </a:r>
            <a:r>
              <a:rPr lang="pl-PL" dirty="0"/>
              <a:t>)</a:t>
            </a:r>
          </a:p>
          <a:p>
            <a:pPr lvl="1"/>
            <a:r>
              <a:rPr lang="pl-PL" dirty="0" err="1"/>
              <a:t>deleteFolder</a:t>
            </a:r>
            <a:r>
              <a:rPr lang="pl-PL" dirty="0"/>
              <a:t>(</a:t>
            </a:r>
            <a:r>
              <a:rPr lang="pl-PL" dirty="0" err="1"/>
              <a:t>folderId</a:t>
            </a:r>
            <a:r>
              <a:rPr lang="pl-PL" dirty="0"/>
              <a:t>)</a:t>
            </a:r>
          </a:p>
          <a:p>
            <a:pPr lvl="1"/>
            <a:r>
              <a:rPr lang="pl-PL" dirty="0" err="1"/>
              <a:t>getCurrentFolderId</a:t>
            </a:r>
            <a:r>
              <a:rPr lang="pl-PL" dirty="0"/>
              <a:t>()</a:t>
            </a:r>
          </a:p>
          <a:p>
            <a:pPr lvl="1"/>
            <a:r>
              <a:rPr lang="pl-PL" dirty="0" err="1"/>
              <a:t>logout</a:t>
            </a:r>
            <a:r>
              <a:rPr lang="pl-PL" dirty="0"/>
              <a:t>()</a:t>
            </a:r>
          </a:p>
        </p:txBody>
      </p:sp>
    </p:spTree>
    <p:extLst>
      <p:ext uri="{BB962C8B-B14F-4D97-AF65-F5344CB8AC3E}">
        <p14:creationId xmlns:p14="http://schemas.microsoft.com/office/powerpoint/2010/main" val="27026440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C2F32E2-6470-3D2C-A440-03220CD427E9}"/>
              </a:ext>
            </a:extLst>
          </p:cNvPr>
          <p:cNvSpPr>
            <a:spLocks noGrp="1"/>
          </p:cNvSpPr>
          <p:nvPr>
            <p:ph type="title"/>
          </p:nvPr>
        </p:nvSpPr>
        <p:spPr>
          <a:xfrm>
            <a:off x="838200" y="2380738"/>
            <a:ext cx="10515600" cy="1325563"/>
          </a:xfrm>
        </p:spPr>
        <p:txBody>
          <a:bodyPr/>
          <a:lstStyle/>
          <a:p>
            <a:pPr algn="ctr"/>
            <a:r>
              <a:rPr lang="pl-PL" dirty="0"/>
              <a:t>IFML diagram (JavaScript)</a:t>
            </a:r>
          </a:p>
        </p:txBody>
      </p:sp>
    </p:spTree>
    <p:extLst>
      <p:ext uri="{BB962C8B-B14F-4D97-AF65-F5344CB8AC3E}">
        <p14:creationId xmlns:p14="http://schemas.microsoft.com/office/powerpoint/2010/main" val="14054804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654931D-043D-53AB-CA6C-1269C9B5FFA7}"/>
              </a:ext>
            </a:extLst>
          </p:cNvPr>
          <p:cNvSpPr>
            <a:spLocks noGrp="1"/>
          </p:cNvSpPr>
          <p:nvPr>
            <p:ph type="title"/>
          </p:nvPr>
        </p:nvSpPr>
        <p:spPr/>
        <p:txBody>
          <a:bodyPr/>
          <a:lstStyle/>
          <a:p>
            <a:r>
              <a:rPr lang="pl-PL" dirty="0"/>
              <a:t>IFML diagram</a:t>
            </a:r>
          </a:p>
        </p:txBody>
      </p:sp>
      <p:pic>
        <p:nvPicPr>
          <p:cNvPr id="6" name="Grafika 5">
            <a:extLst>
              <a:ext uri="{FF2B5EF4-FFF2-40B4-BE49-F238E27FC236}">
                <a16:creationId xmlns:a16="http://schemas.microsoft.com/office/drawing/2014/main" id="{10E58AD6-E6D3-DF0C-6B28-CC49D930B2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086" y="0"/>
            <a:ext cx="12220550" cy="6842013"/>
          </a:xfrm>
          <a:prstGeom prst="rect">
            <a:avLst/>
          </a:prstGeom>
        </p:spPr>
      </p:pic>
    </p:spTree>
    <p:extLst>
      <p:ext uri="{BB962C8B-B14F-4D97-AF65-F5344CB8AC3E}">
        <p14:creationId xmlns:p14="http://schemas.microsoft.com/office/powerpoint/2010/main" val="6410544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272272B-1ADC-434A-4A6B-9033A38D6A3A}"/>
              </a:ext>
            </a:extLst>
          </p:cNvPr>
          <p:cNvSpPr>
            <a:spLocks noGrp="1"/>
          </p:cNvSpPr>
          <p:nvPr>
            <p:ph type="title"/>
          </p:nvPr>
        </p:nvSpPr>
        <p:spPr/>
        <p:txBody>
          <a:bodyPr>
            <a:normAutofit/>
          </a:bodyPr>
          <a:lstStyle/>
          <a:p>
            <a:r>
              <a:rPr lang="pl-PL" sz="4000" dirty="0" err="1"/>
              <a:t>Document</a:t>
            </a:r>
            <a:r>
              <a:rPr lang="pl-PL" sz="4000" dirty="0"/>
              <a:t> management (</a:t>
            </a:r>
            <a:r>
              <a:rPr lang="pl-PL" sz="4000" dirty="0" err="1"/>
              <a:t>Pure</a:t>
            </a:r>
            <a:r>
              <a:rPr lang="pl-PL" sz="4000" dirty="0"/>
              <a:t> HTML version)    2/2</a:t>
            </a:r>
          </a:p>
        </p:txBody>
      </p:sp>
      <p:sp>
        <p:nvSpPr>
          <p:cNvPr id="3" name="Symbol zastępczy zawartości 2">
            <a:extLst>
              <a:ext uri="{FF2B5EF4-FFF2-40B4-BE49-F238E27FC236}">
                <a16:creationId xmlns:a16="http://schemas.microsoft.com/office/drawing/2014/main" id="{729277A5-5707-3EF4-B8A6-27768FCA2D81}"/>
              </a:ext>
            </a:extLst>
          </p:cNvPr>
          <p:cNvSpPr>
            <a:spLocks noGrp="1"/>
          </p:cNvSpPr>
          <p:nvPr>
            <p:ph idx="1"/>
          </p:nvPr>
        </p:nvSpPr>
        <p:spPr/>
        <p:txBody>
          <a:bodyPr>
            <a:normAutofit fontScale="77500" lnSpcReduction="20000"/>
          </a:bodyPr>
          <a:lstStyle/>
          <a:p>
            <a:pPr marL="0" indent="0" algn="just">
              <a:buNone/>
            </a:pPr>
            <a:r>
              <a:rPr lang="en-US" dirty="0"/>
              <a:t>On the HOME PAGE, the user can select a folder and access a CONTENT PAGE which shows a list of folders and documents in a folder. Each document in the list has two links: access and move. When the user selects the access link, a DOCUMENT PAGE (in the same window and browser tab) appears, showing all the data of the selected document. When the user selects the move link, the HOME PAGE with the folder tree appears; in this case, the page shows the message "You are moving document X from folder Y. Choose the destination folder", the folder to which the document to be moved belongs is NOT selectable and its name is highlighted (for example, with a different color). When the user selects the destination folder, the document is moved from the source folder to the destination folder, and the CONTENT PAGE appears, showing the updated content of the destination folder. Every page, except the HOME PAGE, contains a link to return to the previous page. The application allows the user to log out from any page. A CONTENT MANAGEMENT PAGE accessible from the HOME PAGE allows the user to create a top-level folder, a folder within an existing folder, and a document within a folder. The application does not require the management of document uploads.</a:t>
            </a:r>
            <a:endParaRPr lang="pl-PL" dirty="0"/>
          </a:p>
        </p:txBody>
      </p:sp>
    </p:spTree>
    <p:extLst>
      <p:ext uri="{BB962C8B-B14F-4D97-AF65-F5344CB8AC3E}">
        <p14:creationId xmlns:p14="http://schemas.microsoft.com/office/powerpoint/2010/main" val="26239001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0A778FB-F109-9117-72C1-E9B0D25AAAB1}"/>
              </a:ext>
            </a:extLst>
          </p:cNvPr>
          <p:cNvSpPr>
            <a:spLocks noGrp="1"/>
          </p:cNvSpPr>
          <p:nvPr>
            <p:ph type="title"/>
          </p:nvPr>
        </p:nvSpPr>
        <p:spPr>
          <a:xfrm>
            <a:off x="838200" y="2518390"/>
            <a:ext cx="10515600" cy="1325563"/>
          </a:xfrm>
        </p:spPr>
        <p:txBody>
          <a:bodyPr/>
          <a:lstStyle/>
          <a:p>
            <a:r>
              <a:rPr lang="pl-PL" dirty="0" err="1"/>
              <a:t>Sequence</a:t>
            </a:r>
            <a:r>
              <a:rPr lang="pl-PL" dirty="0"/>
              <a:t> </a:t>
            </a:r>
            <a:r>
              <a:rPr lang="pl-PL" dirty="0" err="1"/>
              <a:t>diagrams</a:t>
            </a:r>
            <a:r>
              <a:rPr lang="pl-PL" dirty="0"/>
              <a:t> (JavaScript version)</a:t>
            </a:r>
          </a:p>
        </p:txBody>
      </p:sp>
    </p:spTree>
    <p:extLst>
      <p:ext uri="{BB962C8B-B14F-4D97-AF65-F5344CB8AC3E}">
        <p14:creationId xmlns:p14="http://schemas.microsoft.com/office/powerpoint/2010/main" val="23911328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a 5">
            <a:extLst>
              <a:ext uri="{FF2B5EF4-FFF2-40B4-BE49-F238E27FC236}">
                <a16:creationId xmlns:a16="http://schemas.microsoft.com/office/drawing/2014/main" id="{8BF05EE4-0876-90A8-F510-7D4DE8A9F8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44490" y="0"/>
            <a:ext cx="6903020" cy="6858000"/>
          </a:xfrm>
          <a:prstGeom prst="rect">
            <a:avLst/>
          </a:prstGeom>
        </p:spPr>
      </p:pic>
    </p:spTree>
    <p:extLst>
      <p:ext uri="{BB962C8B-B14F-4D97-AF65-F5344CB8AC3E}">
        <p14:creationId xmlns:p14="http://schemas.microsoft.com/office/powerpoint/2010/main" val="27115048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a 3">
            <a:extLst>
              <a:ext uri="{FF2B5EF4-FFF2-40B4-BE49-F238E27FC236}">
                <a16:creationId xmlns:a16="http://schemas.microsoft.com/office/drawing/2014/main" id="{DD177BF6-D94C-FE8D-8AE3-6C1BAA622E5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25003" y="0"/>
            <a:ext cx="6741994" cy="6858000"/>
          </a:xfrm>
          <a:prstGeom prst="rect">
            <a:avLst/>
          </a:prstGeom>
        </p:spPr>
      </p:pic>
    </p:spTree>
    <p:extLst>
      <p:ext uri="{BB962C8B-B14F-4D97-AF65-F5344CB8AC3E}">
        <p14:creationId xmlns:p14="http://schemas.microsoft.com/office/powerpoint/2010/main" val="18331212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a 3">
            <a:extLst>
              <a:ext uri="{FF2B5EF4-FFF2-40B4-BE49-F238E27FC236}">
                <a16:creationId xmlns:a16="http://schemas.microsoft.com/office/drawing/2014/main" id="{8002D508-69AE-31CE-65A0-95603CF927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97098" y="0"/>
            <a:ext cx="5997804" cy="6858000"/>
          </a:xfrm>
          <a:prstGeom prst="rect">
            <a:avLst/>
          </a:prstGeom>
        </p:spPr>
      </p:pic>
    </p:spTree>
    <p:extLst>
      <p:ext uri="{BB962C8B-B14F-4D97-AF65-F5344CB8AC3E}">
        <p14:creationId xmlns:p14="http://schemas.microsoft.com/office/powerpoint/2010/main" val="3143232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a 3">
            <a:extLst>
              <a:ext uri="{FF2B5EF4-FFF2-40B4-BE49-F238E27FC236}">
                <a16:creationId xmlns:a16="http://schemas.microsoft.com/office/drawing/2014/main" id="{3E255B85-7A3F-3BDB-93E2-AEC6DBAADC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85154" y="0"/>
            <a:ext cx="6221691" cy="6858000"/>
          </a:xfrm>
          <a:prstGeom prst="rect">
            <a:avLst/>
          </a:prstGeom>
        </p:spPr>
      </p:pic>
    </p:spTree>
    <p:extLst>
      <p:ext uri="{BB962C8B-B14F-4D97-AF65-F5344CB8AC3E}">
        <p14:creationId xmlns:p14="http://schemas.microsoft.com/office/powerpoint/2010/main" val="24056698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a 3">
            <a:extLst>
              <a:ext uri="{FF2B5EF4-FFF2-40B4-BE49-F238E27FC236}">
                <a16:creationId xmlns:a16="http://schemas.microsoft.com/office/drawing/2014/main" id="{02E250C2-EF14-A561-A741-CA087D68A4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83428" y="0"/>
            <a:ext cx="5225143" cy="6858000"/>
          </a:xfrm>
          <a:prstGeom prst="rect">
            <a:avLst/>
          </a:prstGeom>
        </p:spPr>
      </p:pic>
    </p:spTree>
    <p:extLst>
      <p:ext uri="{BB962C8B-B14F-4D97-AF65-F5344CB8AC3E}">
        <p14:creationId xmlns:p14="http://schemas.microsoft.com/office/powerpoint/2010/main" val="40858286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a 3">
            <a:extLst>
              <a:ext uri="{FF2B5EF4-FFF2-40B4-BE49-F238E27FC236}">
                <a16:creationId xmlns:a16="http://schemas.microsoft.com/office/drawing/2014/main" id="{1351B184-2FDB-DCF9-698C-C2B465BF1DF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60595" y="0"/>
            <a:ext cx="6670809" cy="6858000"/>
          </a:xfrm>
          <a:prstGeom prst="rect">
            <a:avLst/>
          </a:prstGeom>
        </p:spPr>
      </p:pic>
    </p:spTree>
    <p:extLst>
      <p:ext uri="{BB962C8B-B14F-4D97-AF65-F5344CB8AC3E}">
        <p14:creationId xmlns:p14="http://schemas.microsoft.com/office/powerpoint/2010/main" val="17847100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a 3">
            <a:extLst>
              <a:ext uri="{FF2B5EF4-FFF2-40B4-BE49-F238E27FC236}">
                <a16:creationId xmlns:a16="http://schemas.microsoft.com/office/drawing/2014/main" id="{ED72FAAE-F1D2-9A27-EC8F-8B7CD8BFC1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27318" y="0"/>
            <a:ext cx="7537364" cy="6858000"/>
          </a:xfrm>
          <a:prstGeom prst="rect">
            <a:avLst/>
          </a:prstGeom>
        </p:spPr>
      </p:pic>
    </p:spTree>
    <p:extLst>
      <p:ext uri="{BB962C8B-B14F-4D97-AF65-F5344CB8AC3E}">
        <p14:creationId xmlns:p14="http://schemas.microsoft.com/office/powerpoint/2010/main" val="39142227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a 3">
            <a:extLst>
              <a:ext uri="{FF2B5EF4-FFF2-40B4-BE49-F238E27FC236}">
                <a16:creationId xmlns:a16="http://schemas.microsoft.com/office/drawing/2014/main" id="{68CBB0DA-2233-4D8E-81B2-A1F0FF4515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09323" y="0"/>
            <a:ext cx="7773353" cy="6858000"/>
          </a:xfrm>
          <a:prstGeom prst="rect">
            <a:avLst/>
          </a:prstGeom>
        </p:spPr>
      </p:pic>
    </p:spTree>
    <p:extLst>
      <p:ext uri="{BB962C8B-B14F-4D97-AF65-F5344CB8AC3E}">
        <p14:creationId xmlns:p14="http://schemas.microsoft.com/office/powerpoint/2010/main" val="31931387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a 3">
            <a:extLst>
              <a:ext uri="{FF2B5EF4-FFF2-40B4-BE49-F238E27FC236}">
                <a16:creationId xmlns:a16="http://schemas.microsoft.com/office/drawing/2014/main" id="{93CAE901-4397-C500-140E-7B552EBB4F8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54443" y="0"/>
            <a:ext cx="8683113" cy="6858000"/>
          </a:xfrm>
          <a:prstGeom prst="rect">
            <a:avLst/>
          </a:prstGeom>
        </p:spPr>
      </p:pic>
    </p:spTree>
    <p:extLst>
      <p:ext uri="{BB962C8B-B14F-4D97-AF65-F5344CB8AC3E}">
        <p14:creationId xmlns:p14="http://schemas.microsoft.com/office/powerpoint/2010/main" val="2461155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74224DE-8AEE-020A-7E16-2DB510C37E7C}"/>
              </a:ext>
            </a:extLst>
          </p:cNvPr>
          <p:cNvSpPr>
            <a:spLocks noGrp="1"/>
          </p:cNvSpPr>
          <p:nvPr>
            <p:ph type="title"/>
          </p:nvPr>
        </p:nvSpPr>
        <p:spPr/>
        <p:txBody>
          <a:bodyPr>
            <a:normAutofit/>
          </a:bodyPr>
          <a:lstStyle/>
          <a:p>
            <a:r>
              <a:rPr lang="pl-PL" sz="4000" dirty="0"/>
              <a:t>Data Analysis (</a:t>
            </a:r>
            <a:r>
              <a:rPr lang="pl-PL" sz="4000" dirty="0" err="1"/>
              <a:t>Pure</a:t>
            </a:r>
            <a:r>
              <a:rPr lang="pl-PL" sz="4000" dirty="0"/>
              <a:t> HTML version) 			1/2</a:t>
            </a:r>
          </a:p>
        </p:txBody>
      </p:sp>
      <p:sp>
        <p:nvSpPr>
          <p:cNvPr id="3" name="Symbol zastępczy zawartości 2">
            <a:extLst>
              <a:ext uri="{FF2B5EF4-FFF2-40B4-BE49-F238E27FC236}">
                <a16:creationId xmlns:a16="http://schemas.microsoft.com/office/drawing/2014/main" id="{427F6362-D5CC-FD86-B56D-0CD1F4E65CDA}"/>
              </a:ext>
            </a:extLst>
          </p:cNvPr>
          <p:cNvSpPr>
            <a:spLocks noGrp="1"/>
          </p:cNvSpPr>
          <p:nvPr>
            <p:ph sz="half" idx="1"/>
          </p:nvPr>
        </p:nvSpPr>
        <p:spPr/>
        <p:txBody>
          <a:bodyPr>
            <a:noAutofit/>
          </a:bodyPr>
          <a:lstStyle/>
          <a:p>
            <a:pPr marL="0" indent="0" algn="just">
              <a:buNone/>
            </a:pPr>
            <a:r>
              <a:rPr lang="en-US" sz="1800" dirty="0"/>
              <a:t>The application supports </a:t>
            </a:r>
            <a:r>
              <a:rPr lang="en-US" sz="1800" dirty="0">
                <a:solidFill>
                  <a:srgbClr val="C00000"/>
                </a:solidFill>
              </a:rPr>
              <a:t>user</a:t>
            </a:r>
            <a:r>
              <a:rPr lang="en-US" sz="1800" dirty="0"/>
              <a:t> registration and login via a public page with appropriate forms. Registration requires entering a </a:t>
            </a:r>
            <a:r>
              <a:rPr lang="en-US" sz="1800" dirty="0">
                <a:solidFill>
                  <a:srgbClr val="7030A0"/>
                </a:solidFill>
              </a:rPr>
              <a:t>username</a:t>
            </a:r>
            <a:r>
              <a:rPr lang="en-US" sz="1800" dirty="0"/>
              <a:t>, </a:t>
            </a:r>
            <a:r>
              <a:rPr lang="en-US" sz="1800" dirty="0">
                <a:solidFill>
                  <a:srgbClr val="7030A0"/>
                </a:solidFill>
              </a:rPr>
              <a:t>email</a:t>
            </a:r>
            <a:r>
              <a:rPr lang="en-US" sz="1800" dirty="0"/>
              <a:t> </a:t>
            </a:r>
            <a:r>
              <a:rPr lang="en-US" sz="1800" dirty="0">
                <a:solidFill>
                  <a:srgbClr val="7030A0"/>
                </a:solidFill>
              </a:rPr>
              <a:t>address</a:t>
            </a:r>
            <a:r>
              <a:rPr lang="en-US" sz="1800" dirty="0"/>
              <a:t>, and </a:t>
            </a:r>
            <a:r>
              <a:rPr lang="en-US" sz="1800" dirty="0">
                <a:solidFill>
                  <a:srgbClr val="7030A0"/>
                </a:solidFill>
              </a:rPr>
              <a:t>password</a:t>
            </a:r>
            <a:r>
              <a:rPr lang="en-US" sz="1800" dirty="0"/>
              <a:t>, and checks the syntactic validity of the email address and the equality between the "password" and "repeat password" fields, also on the client side. The registration ensures the uniqueness of the username.</a:t>
            </a:r>
          </a:p>
          <a:p>
            <a:pPr marL="0" indent="0" algn="just">
              <a:buNone/>
            </a:pPr>
            <a:r>
              <a:rPr lang="en-US" sz="1800" dirty="0"/>
              <a:t>A </a:t>
            </a:r>
            <a:r>
              <a:rPr lang="en-US" sz="1800" dirty="0">
                <a:solidFill>
                  <a:srgbClr val="C00000"/>
                </a:solidFill>
              </a:rPr>
              <a:t>folder</a:t>
            </a:r>
            <a:r>
              <a:rPr lang="en-US" sz="1800" dirty="0"/>
              <a:t> </a:t>
            </a:r>
            <a:r>
              <a:rPr lang="en-US" sz="1800" dirty="0">
                <a:solidFill>
                  <a:schemeClr val="tx2">
                    <a:lumMod val="50000"/>
                    <a:lumOff val="50000"/>
                  </a:schemeClr>
                </a:solidFill>
              </a:rPr>
              <a:t>has an </a:t>
            </a:r>
            <a:r>
              <a:rPr lang="en-US" sz="1800" dirty="0">
                <a:solidFill>
                  <a:srgbClr val="7030A0"/>
                </a:solidFill>
              </a:rPr>
              <a:t>owner</a:t>
            </a:r>
            <a:r>
              <a:rPr lang="en-US" sz="1800" dirty="0"/>
              <a:t>, a </a:t>
            </a:r>
            <a:r>
              <a:rPr lang="en-US" sz="1800" dirty="0">
                <a:solidFill>
                  <a:srgbClr val="7030A0"/>
                </a:solidFill>
              </a:rPr>
              <a:t>name</a:t>
            </a:r>
            <a:r>
              <a:rPr lang="en-US" sz="1800" dirty="0"/>
              <a:t>, and a </a:t>
            </a:r>
            <a:r>
              <a:rPr lang="en-US" sz="1800" dirty="0">
                <a:solidFill>
                  <a:srgbClr val="7030A0"/>
                </a:solidFill>
              </a:rPr>
              <a:t>creation</a:t>
            </a:r>
            <a:r>
              <a:rPr lang="en-US" sz="1800" dirty="0"/>
              <a:t> </a:t>
            </a:r>
            <a:r>
              <a:rPr lang="en-US" sz="1800" dirty="0">
                <a:solidFill>
                  <a:srgbClr val="7030A0"/>
                </a:solidFill>
              </a:rPr>
              <a:t>date</a:t>
            </a:r>
            <a:r>
              <a:rPr lang="en-US" sz="1800" dirty="0"/>
              <a:t>, and </a:t>
            </a:r>
            <a:r>
              <a:rPr lang="en-US" sz="1800" dirty="0">
                <a:solidFill>
                  <a:schemeClr val="tx2">
                    <a:lumMod val="50000"/>
                    <a:lumOff val="50000"/>
                  </a:schemeClr>
                </a:solidFill>
              </a:rPr>
              <a:t>can contain other </a:t>
            </a:r>
            <a:r>
              <a:rPr lang="en-US" sz="1800" dirty="0">
                <a:solidFill>
                  <a:srgbClr val="C00000"/>
                </a:solidFill>
              </a:rPr>
              <a:t>folders</a:t>
            </a:r>
            <a:r>
              <a:rPr lang="en-US" sz="1800" dirty="0"/>
              <a:t> </a:t>
            </a:r>
            <a:r>
              <a:rPr lang="en-US" sz="1800" dirty="0">
                <a:solidFill>
                  <a:schemeClr val="tx2">
                    <a:lumMod val="50000"/>
                    <a:lumOff val="50000"/>
                  </a:schemeClr>
                </a:solidFill>
              </a:rPr>
              <a:t>and/or</a:t>
            </a:r>
            <a:r>
              <a:rPr lang="en-US" sz="1800" dirty="0"/>
              <a:t> </a:t>
            </a:r>
            <a:r>
              <a:rPr lang="en-US" sz="1800" dirty="0">
                <a:solidFill>
                  <a:srgbClr val="C00000"/>
                </a:solidFill>
              </a:rPr>
              <a:t>documents</a:t>
            </a:r>
            <a:r>
              <a:rPr lang="en-US" sz="1800" dirty="0"/>
              <a:t>. A </a:t>
            </a:r>
            <a:r>
              <a:rPr lang="en-US" sz="1800" dirty="0">
                <a:solidFill>
                  <a:srgbClr val="C00000"/>
                </a:solidFill>
              </a:rPr>
              <a:t>document</a:t>
            </a:r>
            <a:r>
              <a:rPr lang="en-US" sz="1800" dirty="0"/>
              <a:t> </a:t>
            </a:r>
            <a:r>
              <a:rPr lang="en-US" sz="1800" dirty="0">
                <a:solidFill>
                  <a:schemeClr val="tx2">
                    <a:lumMod val="50000"/>
                    <a:lumOff val="50000"/>
                  </a:schemeClr>
                </a:solidFill>
              </a:rPr>
              <a:t>has an </a:t>
            </a:r>
            <a:r>
              <a:rPr lang="en-US" sz="1800" dirty="0">
                <a:solidFill>
                  <a:srgbClr val="7030A0"/>
                </a:solidFill>
              </a:rPr>
              <a:t>owner</a:t>
            </a:r>
            <a:r>
              <a:rPr lang="en-US" sz="1800" dirty="0"/>
              <a:t>, a </a:t>
            </a:r>
            <a:r>
              <a:rPr lang="en-US" sz="1800" dirty="0">
                <a:solidFill>
                  <a:srgbClr val="7030A0"/>
                </a:solidFill>
              </a:rPr>
              <a:t>name</a:t>
            </a:r>
            <a:r>
              <a:rPr lang="en-US" sz="1800" dirty="0"/>
              <a:t>, a </a:t>
            </a:r>
            <a:r>
              <a:rPr lang="en-US" sz="1800" dirty="0">
                <a:solidFill>
                  <a:srgbClr val="7030A0"/>
                </a:solidFill>
              </a:rPr>
              <a:t>creation date</a:t>
            </a:r>
            <a:r>
              <a:rPr lang="en-US" sz="1800" dirty="0"/>
              <a:t>, a </a:t>
            </a:r>
            <a:r>
              <a:rPr lang="en-US" sz="1800" dirty="0">
                <a:solidFill>
                  <a:srgbClr val="7030A0"/>
                </a:solidFill>
              </a:rPr>
              <a:t>summary</a:t>
            </a:r>
            <a:r>
              <a:rPr lang="en-US" sz="1800" dirty="0"/>
              <a:t>, and a </a:t>
            </a:r>
            <a:r>
              <a:rPr lang="en-US" sz="1800" dirty="0">
                <a:solidFill>
                  <a:srgbClr val="7030A0"/>
                </a:solidFill>
              </a:rPr>
              <a:t>type</a:t>
            </a:r>
            <a:r>
              <a:rPr lang="en-US" sz="1800" dirty="0"/>
              <a:t>. When the user logs into the application, a HOME PAGE appears containing a tree of their </a:t>
            </a:r>
            <a:r>
              <a:rPr lang="en-US" sz="1800" dirty="0">
                <a:solidFill>
                  <a:srgbClr val="C00000"/>
                </a:solidFill>
              </a:rPr>
              <a:t>folders</a:t>
            </a:r>
            <a:r>
              <a:rPr lang="en-US" sz="1800" dirty="0"/>
              <a:t> and </a:t>
            </a:r>
            <a:r>
              <a:rPr lang="en-US" sz="1800" dirty="0">
                <a:solidFill>
                  <a:srgbClr val="C00000"/>
                </a:solidFill>
              </a:rPr>
              <a:t>subfolders</a:t>
            </a:r>
            <a:r>
              <a:rPr lang="en-US" sz="1800" dirty="0"/>
              <a:t>.</a:t>
            </a:r>
            <a:endParaRPr lang="pl-PL" sz="1800" dirty="0"/>
          </a:p>
        </p:txBody>
      </p:sp>
      <p:sp>
        <p:nvSpPr>
          <p:cNvPr id="4" name="Symbol zastępczy zawartości 3">
            <a:extLst>
              <a:ext uri="{FF2B5EF4-FFF2-40B4-BE49-F238E27FC236}">
                <a16:creationId xmlns:a16="http://schemas.microsoft.com/office/drawing/2014/main" id="{FE00CA78-C91C-CE54-5B13-BAD3CE31A42C}"/>
              </a:ext>
            </a:extLst>
          </p:cNvPr>
          <p:cNvSpPr>
            <a:spLocks noGrp="1"/>
          </p:cNvSpPr>
          <p:nvPr>
            <p:ph sz="half" idx="2"/>
          </p:nvPr>
        </p:nvSpPr>
        <p:spPr/>
        <p:txBody>
          <a:bodyPr>
            <a:normAutofit fontScale="55000" lnSpcReduction="20000"/>
          </a:bodyPr>
          <a:lstStyle/>
          <a:p>
            <a:pPr marL="0" indent="0">
              <a:buNone/>
            </a:pPr>
            <a:r>
              <a:rPr lang="en-US" b="1" i="0" dirty="0">
                <a:effectLst/>
              </a:rPr>
              <a:t>Example of a folder tree on the HOME PAGE</a:t>
            </a:r>
            <a:endParaRPr lang="pl-PL" b="0" i="0" dirty="0">
              <a:effectLst/>
            </a:endParaRPr>
          </a:p>
          <a:p>
            <a:pPr algn="l">
              <a:buFont typeface="Arial" panose="020B0604020202020204" pitchFamily="34" charset="0"/>
              <a:buChar char="•"/>
            </a:pPr>
            <a:r>
              <a:rPr lang="en-US" b="0" i="0" dirty="0">
                <a:effectLst/>
              </a:rPr>
              <a:t>Folder 1</a:t>
            </a:r>
          </a:p>
          <a:p>
            <a:pPr marL="742950" lvl="1" indent="-285750" algn="l">
              <a:buFont typeface="Arial" panose="020B0604020202020204" pitchFamily="34" charset="0"/>
              <a:buChar char="•"/>
            </a:pPr>
            <a:r>
              <a:rPr lang="en-US" b="0" i="0" dirty="0">
                <a:effectLst/>
              </a:rPr>
              <a:t>Folder 11</a:t>
            </a:r>
          </a:p>
          <a:p>
            <a:pPr marL="1143000" lvl="2" indent="-228600" algn="l">
              <a:buFont typeface="Arial" panose="020B0604020202020204" pitchFamily="34" charset="0"/>
              <a:buChar char="•"/>
            </a:pPr>
            <a:r>
              <a:rPr lang="en-US" b="0" i="0" dirty="0">
                <a:effectLst/>
              </a:rPr>
              <a:t>Folder 111</a:t>
            </a:r>
          </a:p>
          <a:p>
            <a:pPr marL="742950" lvl="1" indent="-285750" algn="l">
              <a:buFont typeface="Arial" panose="020B0604020202020204" pitchFamily="34" charset="0"/>
              <a:buChar char="•"/>
            </a:pPr>
            <a:r>
              <a:rPr lang="en-US" b="0" i="0" dirty="0">
                <a:effectLst/>
              </a:rPr>
              <a:t>Folder 12</a:t>
            </a:r>
          </a:p>
          <a:p>
            <a:pPr marL="742950" lvl="1" indent="-285750" algn="l">
              <a:buFont typeface="Arial" panose="020B0604020202020204" pitchFamily="34" charset="0"/>
              <a:buChar char="•"/>
            </a:pPr>
            <a:r>
              <a:rPr lang="en-US" b="0" i="0" dirty="0">
                <a:effectLst/>
              </a:rPr>
              <a:t>Folder 13</a:t>
            </a:r>
          </a:p>
          <a:p>
            <a:pPr algn="l">
              <a:buFont typeface="Arial" panose="020B0604020202020204" pitchFamily="34" charset="0"/>
              <a:buChar char="•"/>
            </a:pPr>
            <a:r>
              <a:rPr lang="en-US" b="0" i="0" dirty="0">
                <a:effectLst/>
              </a:rPr>
              <a:t>Folder 2</a:t>
            </a:r>
          </a:p>
          <a:p>
            <a:pPr marL="742950" lvl="1" indent="-285750" algn="l">
              <a:buFont typeface="Arial" panose="020B0604020202020204" pitchFamily="34" charset="0"/>
              <a:buChar char="•"/>
            </a:pPr>
            <a:r>
              <a:rPr lang="en-US" b="0" i="0" dirty="0">
                <a:effectLst/>
              </a:rPr>
              <a:t>Folder 21</a:t>
            </a:r>
          </a:p>
          <a:p>
            <a:pPr algn="l">
              <a:buFont typeface="Arial" panose="020B0604020202020204" pitchFamily="34" charset="0"/>
              <a:buChar char="•"/>
            </a:pPr>
            <a:r>
              <a:rPr lang="en-US" b="0" i="0" dirty="0">
                <a:effectLst/>
              </a:rPr>
              <a:t>Folder 3</a:t>
            </a:r>
          </a:p>
          <a:p>
            <a:pPr marL="742950" lvl="1" indent="-285750" algn="l">
              <a:buFont typeface="Arial" panose="020B0604020202020204" pitchFamily="34" charset="0"/>
              <a:buChar char="•"/>
            </a:pPr>
            <a:r>
              <a:rPr lang="en-US" b="0" i="0" dirty="0">
                <a:effectLst/>
              </a:rPr>
              <a:t>Folder 31</a:t>
            </a:r>
          </a:p>
          <a:p>
            <a:pPr algn="l"/>
            <a:r>
              <a:rPr lang="en-US" b="0" i="0" dirty="0">
                <a:effectLst/>
              </a:rPr>
              <a:t>Folder 111</a:t>
            </a:r>
            <a:endParaRPr lang="pl-PL" b="0" i="0" dirty="0">
              <a:effectLst/>
            </a:endParaRPr>
          </a:p>
          <a:p>
            <a:pPr algn="l"/>
            <a:endParaRPr lang="pl-PL" b="0" i="0" dirty="0">
              <a:effectLst/>
            </a:endParaRPr>
          </a:p>
          <a:p>
            <a:pPr marL="0" indent="0" algn="l">
              <a:buNone/>
            </a:pPr>
            <a:r>
              <a:rPr lang="en-US" b="1" i="0" dirty="0">
                <a:effectLst/>
              </a:rPr>
              <a:t>Contents of the CONTENT PAGE of a folder</a:t>
            </a:r>
          </a:p>
          <a:p>
            <a:pPr algn="l">
              <a:buFont typeface="Arial" panose="020B0604020202020204" pitchFamily="34" charset="0"/>
              <a:buChar char="•"/>
            </a:pPr>
            <a:r>
              <a:rPr lang="en-US" b="0" i="0" dirty="0">
                <a:effectLst/>
              </a:rPr>
              <a:t>Document 1 &gt; access &gt; move</a:t>
            </a:r>
          </a:p>
          <a:p>
            <a:pPr algn="l">
              <a:buFont typeface="Arial" panose="020B0604020202020204" pitchFamily="34" charset="0"/>
              <a:buChar char="•"/>
            </a:pPr>
            <a:r>
              <a:rPr lang="en-US" b="0" i="0" dirty="0">
                <a:effectLst/>
              </a:rPr>
              <a:t>Document 2 &gt; access &gt; move</a:t>
            </a:r>
          </a:p>
          <a:p>
            <a:pPr algn="l">
              <a:buFont typeface="Arial" panose="020B0604020202020204" pitchFamily="34" charset="0"/>
              <a:buChar char="•"/>
            </a:pPr>
            <a:r>
              <a:rPr lang="en-US" b="0" i="0" dirty="0">
                <a:effectLst/>
              </a:rPr>
              <a:t>Document 3 &gt; access &gt; move</a:t>
            </a:r>
          </a:p>
          <a:p>
            <a:endParaRPr lang="pl-PL" dirty="0"/>
          </a:p>
        </p:txBody>
      </p:sp>
      <p:sp>
        <p:nvSpPr>
          <p:cNvPr id="5" name="pole tekstowe 4">
            <a:extLst>
              <a:ext uri="{FF2B5EF4-FFF2-40B4-BE49-F238E27FC236}">
                <a16:creationId xmlns:a16="http://schemas.microsoft.com/office/drawing/2014/main" id="{FFEACCFD-07FB-5DFB-0FFB-79DAC9F83A49}"/>
              </a:ext>
            </a:extLst>
          </p:cNvPr>
          <p:cNvSpPr txBox="1"/>
          <p:nvPr/>
        </p:nvSpPr>
        <p:spPr>
          <a:xfrm>
            <a:off x="838200" y="6004123"/>
            <a:ext cx="2708306" cy="307777"/>
          </a:xfrm>
          <a:prstGeom prst="rect">
            <a:avLst/>
          </a:prstGeom>
          <a:noFill/>
        </p:spPr>
        <p:txBody>
          <a:bodyPr wrap="none" rtlCol="0">
            <a:spAutoFit/>
          </a:bodyPr>
          <a:lstStyle/>
          <a:p>
            <a:r>
              <a:rPr lang="pl-PL" sz="1400" dirty="0" err="1">
                <a:solidFill>
                  <a:srgbClr val="C00000"/>
                </a:solidFill>
              </a:rPr>
              <a:t>Entity</a:t>
            </a:r>
            <a:r>
              <a:rPr lang="pl-PL" sz="1400" dirty="0"/>
              <a:t>	</a:t>
            </a:r>
            <a:r>
              <a:rPr lang="pl-PL" sz="1400" dirty="0" err="1">
                <a:solidFill>
                  <a:srgbClr val="0070C0"/>
                </a:solidFill>
              </a:rPr>
              <a:t>Relation</a:t>
            </a:r>
            <a:r>
              <a:rPr lang="pl-PL" sz="1400" dirty="0"/>
              <a:t>	</a:t>
            </a:r>
            <a:r>
              <a:rPr lang="pl-PL" sz="1400" dirty="0" err="1">
                <a:solidFill>
                  <a:srgbClr val="7030A0"/>
                </a:solidFill>
              </a:rPr>
              <a:t>Attribute</a:t>
            </a:r>
            <a:endParaRPr lang="pl-PL" sz="1400" dirty="0">
              <a:solidFill>
                <a:srgbClr val="7030A0"/>
              </a:solidFill>
            </a:endParaRPr>
          </a:p>
        </p:txBody>
      </p:sp>
    </p:spTree>
    <p:extLst>
      <p:ext uri="{BB962C8B-B14F-4D97-AF65-F5344CB8AC3E}">
        <p14:creationId xmlns:p14="http://schemas.microsoft.com/office/powerpoint/2010/main" val="23499254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a 3">
            <a:extLst>
              <a:ext uri="{FF2B5EF4-FFF2-40B4-BE49-F238E27FC236}">
                <a16:creationId xmlns:a16="http://schemas.microsoft.com/office/drawing/2014/main" id="{040A37AF-1818-0397-87A7-6CEADA62E8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96425" y="0"/>
            <a:ext cx="8999150" cy="6858000"/>
          </a:xfrm>
          <a:prstGeom prst="rect">
            <a:avLst/>
          </a:prstGeom>
        </p:spPr>
      </p:pic>
    </p:spTree>
    <p:extLst>
      <p:ext uri="{BB962C8B-B14F-4D97-AF65-F5344CB8AC3E}">
        <p14:creationId xmlns:p14="http://schemas.microsoft.com/office/powerpoint/2010/main" val="32902230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a 3">
            <a:extLst>
              <a:ext uri="{FF2B5EF4-FFF2-40B4-BE49-F238E27FC236}">
                <a16:creationId xmlns:a16="http://schemas.microsoft.com/office/drawing/2014/main" id="{96200C1B-FCAF-63A8-57F2-400734E6D8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34757" y="0"/>
            <a:ext cx="7322486" cy="6858000"/>
          </a:xfrm>
          <a:prstGeom prst="rect">
            <a:avLst/>
          </a:prstGeom>
        </p:spPr>
      </p:pic>
    </p:spTree>
    <p:extLst>
      <p:ext uri="{BB962C8B-B14F-4D97-AF65-F5344CB8AC3E}">
        <p14:creationId xmlns:p14="http://schemas.microsoft.com/office/powerpoint/2010/main" val="7920131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a 3">
            <a:extLst>
              <a:ext uri="{FF2B5EF4-FFF2-40B4-BE49-F238E27FC236}">
                <a16:creationId xmlns:a16="http://schemas.microsoft.com/office/drawing/2014/main" id="{F4E9A445-14AD-A505-6332-0FE4B87356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02607" y="0"/>
            <a:ext cx="7786785" cy="6858000"/>
          </a:xfrm>
          <a:prstGeom prst="rect">
            <a:avLst/>
          </a:prstGeom>
        </p:spPr>
      </p:pic>
    </p:spTree>
    <p:extLst>
      <p:ext uri="{BB962C8B-B14F-4D97-AF65-F5344CB8AC3E}">
        <p14:creationId xmlns:p14="http://schemas.microsoft.com/office/powerpoint/2010/main" val="3772490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272272B-1ADC-434A-4A6B-9033A38D6A3A}"/>
              </a:ext>
            </a:extLst>
          </p:cNvPr>
          <p:cNvSpPr>
            <a:spLocks noGrp="1"/>
          </p:cNvSpPr>
          <p:nvPr>
            <p:ph type="title"/>
          </p:nvPr>
        </p:nvSpPr>
        <p:spPr/>
        <p:txBody>
          <a:bodyPr/>
          <a:lstStyle/>
          <a:p>
            <a:r>
              <a:rPr lang="pl-PL" sz="4400" dirty="0"/>
              <a:t>Data Analysis (</a:t>
            </a:r>
            <a:r>
              <a:rPr lang="pl-PL" sz="4400" dirty="0" err="1"/>
              <a:t>Pure</a:t>
            </a:r>
            <a:r>
              <a:rPr lang="pl-PL" sz="4400" dirty="0"/>
              <a:t> HTML version) 		2/2</a:t>
            </a:r>
            <a:endParaRPr lang="pl-PL" dirty="0"/>
          </a:p>
        </p:txBody>
      </p:sp>
      <p:sp>
        <p:nvSpPr>
          <p:cNvPr id="3" name="Symbol zastępczy zawartości 2">
            <a:extLst>
              <a:ext uri="{FF2B5EF4-FFF2-40B4-BE49-F238E27FC236}">
                <a16:creationId xmlns:a16="http://schemas.microsoft.com/office/drawing/2014/main" id="{729277A5-5707-3EF4-B8A6-27768FCA2D81}"/>
              </a:ext>
            </a:extLst>
          </p:cNvPr>
          <p:cNvSpPr>
            <a:spLocks noGrp="1"/>
          </p:cNvSpPr>
          <p:nvPr>
            <p:ph idx="1"/>
          </p:nvPr>
        </p:nvSpPr>
        <p:spPr/>
        <p:txBody>
          <a:bodyPr>
            <a:normAutofit fontScale="77500" lnSpcReduction="20000"/>
          </a:bodyPr>
          <a:lstStyle/>
          <a:p>
            <a:pPr marL="0" indent="0" algn="just">
              <a:buNone/>
            </a:pPr>
            <a:r>
              <a:rPr lang="en-US" dirty="0"/>
              <a:t>On the HOME PAGE, the </a:t>
            </a:r>
            <a:r>
              <a:rPr lang="en-US" dirty="0">
                <a:solidFill>
                  <a:srgbClr val="C00000"/>
                </a:solidFill>
              </a:rPr>
              <a:t>user</a:t>
            </a:r>
            <a:r>
              <a:rPr lang="en-US" dirty="0"/>
              <a:t> can select a </a:t>
            </a:r>
            <a:r>
              <a:rPr lang="en-US" dirty="0">
                <a:solidFill>
                  <a:srgbClr val="C00000"/>
                </a:solidFill>
              </a:rPr>
              <a:t>folder</a:t>
            </a:r>
            <a:r>
              <a:rPr lang="en-US" dirty="0"/>
              <a:t> and access a CONTENT PAGE which shows a list of </a:t>
            </a:r>
            <a:r>
              <a:rPr lang="en-US" dirty="0">
                <a:solidFill>
                  <a:srgbClr val="C00000"/>
                </a:solidFill>
              </a:rPr>
              <a:t>folders</a:t>
            </a:r>
            <a:r>
              <a:rPr lang="en-US" dirty="0"/>
              <a:t> and </a:t>
            </a:r>
            <a:r>
              <a:rPr lang="en-US" dirty="0">
                <a:solidFill>
                  <a:srgbClr val="C00000"/>
                </a:solidFill>
              </a:rPr>
              <a:t>documents</a:t>
            </a:r>
            <a:r>
              <a:rPr lang="en-US" dirty="0"/>
              <a:t> in a folder. Each </a:t>
            </a:r>
            <a:r>
              <a:rPr lang="en-US" dirty="0">
                <a:solidFill>
                  <a:srgbClr val="C00000"/>
                </a:solidFill>
              </a:rPr>
              <a:t>document</a:t>
            </a:r>
            <a:r>
              <a:rPr lang="en-US" dirty="0"/>
              <a:t> in the list has two links: access and move. When the user selects</a:t>
            </a:r>
            <a:r>
              <a:rPr lang="en-US" dirty="0">
                <a:solidFill>
                  <a:schemeClr val="tx2">
                    <a:lumMod val="50000"/>
                    <a:lumOff val="50000"/>
                  </a:schemeClr>
                </a:solidFill>
              </a:rPr>
              <a:t> </a:t>
            </a:r>
            <a:r>
              <a:rPr lang="en-US" dirty="0"/>
              <a:t>the access link, a DOCUMENT PAGE (in the same window and browser tab) appears, showing all the data of the selected document. When the user selects the move link, the HOME PAGE with the folder tree appears; in this case, the page shows the message "You are </a:t>
            </a:r>
            <a:r>
              <a:rPr lang="en-US" dirty="0">
                <a:solidFill>
                  <a:schemeClr val="tx2">
                    <a:lumMod val="50000"/>
                    <a:lumOff val="50000"/>
                  </a:schemeClr>
                </a:solidFill>
              </a:rPr>
              <a:t>moving</a:t>
            </a:r>
            <a:r>
              <a:rPr lang="en-US" dirty="0"/>
              <a:t> </a:t>
            </a:r>
            <a:r>
              <a:rPr lang="en-US" dirty="0">
                <a:solidFill>
                  <a:srgbClr val="C00000"/>
                </a:solidFill>
              </a:rPr>
              <a:t>document</a:t>
            </a:r>
            <a:r>
              <a:rPr lang="en-US" dirty="0"/>
              <a:t> X </a:t>
            </a:r>
            <a:r>
              <a:rPr lang="en-US" dirty="0">
                <a:solidFill>
                  <a:schemeClr val="tx2">
                    <a:lumMod val="50000"/>
                    <a:lumOff val="50000"/>
                  </a:schemeClr>
                </a:solidFill>
              </a:rPr>
              <a:t>from</a:t>
            </a:r>
            <a:r>
              <a:rPr lang="en-US" dirty="0"/>
              <a:t> </a:t>
            </a:r>
            <a:r>
              <a:rPr lang="en-US" dirty="0">
                <a:solidFill>
                  <a:srgbClr val="C00000"/>
                </a:solidFill>
              </a:rPr>
              <a:t>folder</a:t>
            </a:r>
            <a:r>
              <a:rPr lang="en-US" dirty="0"/>
              <a:t> Y. Choose the destination folder", the </a:t>
            </a:r>
            <a:r>
              <a:rPr lang="en-US" dirty="0">
                <a:solidFill>
                  <a:srgbClr val="C00000"/>
                </a:solidFill>
              </a:rPr>
              <a:t>folder</a:t>
            </a:r>
            <a:r>
              <a:rPr lang="en-US" dirty="0"/>
              <a:t> to which the </a:t>
            </a:r>
            <a:r>
              <a:rPr lang="en-US" dirty="0">
                <a:solidFill>
                  <a:srgbClr val="C00000"/>
                </a:solidFill>
              </a:rPr>
              <a:t>document</a:t>
            </a:r>
            <a:r>
              <a:rPr lang="en-US" dirty="0"/>
              <a:t> to be moved belongs is NOT selectable and its name is highlighted (for example, with a different color). When the user selects the destination </a:t>
            </a:r>
            <a:r>
              <a:rPr lang="en-US" dirty="0">
                <a:solidFill>
                  <a:srgbClr val="C00000"/>
                </a:solidFill>
              </a:rPr>
              <a:t>folder</a:t>
            </a:r>
            <a:r>
              <a:rPr lang="en-US" dirty="0"/>
              <a:t>, the </a:t>
            </a:r>
            <a:r>
              <a:rPr lang="en-US" dirty="0">
                <a:solidFill>
                  <a:srgbClr val="C00000"/>
                </a:solidFill>
              </a:rPr>
              <a:t>document</a:t>
            </a:r>
            <a:r>
              <a:rPr lang="en-US" dirty="0"/>
              <a:t> is moved from the source folder to the destination folder, and the CONTENT PAGE appears, showing the updated content of the destination </a:t>
            </a:r>
            <a:r>
              <a:rPr lang="en-US" dirty="0">
                <a:solidFill>
                  <a:srgbClr val="C00000"/>
                </a:solidFill>
              </a:rPr>
              <a:t>folder</a:t>
            </a:r>
            <a:r>
              <a:rPr lang="en-US" dirty="0"/>
              <a:t>. Every page, except the HOME PAGE, contains a link to return to the previous page. The application allows the </a:t>
            </a:r>
            <a:r>
              <a:rPr lang="en-US" dirty="0">
                <a:solidFill>
                  <a:srgbClr val="C00000"/>
                </a:solidFill>
              </a:rPr>
              <a:t>user</a:t>
            </a:r>
            <a:r>
              <a:rPr lang="en-US" dirty="0"/>
              <a:t> to log out from any page. A CONTENT MANAGEMENT PAGE accessible from the HOME PAGE allows the </a:t>
            </a:r>
            <a:r>
              <a:rPr lang="en-US" dirty="0">
                <a:solidFill>
                  <a:srgbClr val="C00000"/>
                </a:solidFill>
              </a:rPr>
              <a:t>user</a:t>
            </a:r>
            <a:r>
              <a:rPr lang="en-US" dirty="0"/>
              <a:t> to </a:t>
            </a:r>
            <a:r>
              <a:rPr lang="en-US" dirty="0">
                <a:solidFill>
                  <a:schemeClr val="tx2">
                    <a:lumMod val="50000"/>
                    <a:lumOff val="50000"/>
                  </a:schemeClr>
                </a:solidFill>
              </a:rPr>
              <a:t>create a top-level folder, a folder within an existing folder, and a document within a folder</a:t>
            </a:r>
            <a:r>
              <a:rPr lang="en-US" dirty="0"/>
              <a:t>. The application does not require the management of </a:t>
            </a:r>
            <a:r>
              <a:rPr lang="en-US" dirty="0">
                <a:solidFill>
                  <a:srgbClr val="C00000"/>
                </a:solidFill>
              </a:rPr>
              <a:t>document</a:t>
            </a:r>
            <a:r>
              <a:rPr lang="en-US" dirty="0"/>
              <a:t> uploads.</a:t>
            </a:r>
            <a:endParaRPr lang="pl-PL" dirty="0"/>
          </a:p>
        </p:txBody>
      </p:sp>
      <p:sp>
        <p:nvSpPr>
          <p:cNvPr id="4" name="pole tekstowe 3">
            <a:extLst>
              <a:ext uri="{FF2B5EF4-FFF2-40B4-BE49-F238E27FC236}">
                <a16:creationId xmlns:a16="http://schemas.microsoft.com/office/drawing/2014/main" id="{8E981FE6-8E1B-4BF2-1F36-64E6C8D13C5A}"/>
              </a:ext>
            </a:extLst>
          </p:cNvPr>
          <p:cNvSpPr txBox="1"/>
          <p:nvPr/>
        </p:nvSpPr>
        <p:spPr>
          <a:xfrm>
            <a:off x="838200" y="6004123"/>
            <a:ext cx="2708306" cy="307777"/>
          </a:xfrm>
          <a:prstGeom prst="rect">
            <a:avLst/>
          </a:prstGeom>
          <a:noFill/>
        </p:spPr>
        <p:txBody>
          <a:bodyPr wrap="none" rtlCol="0">
            <a:spAutoFit/>
          </a:bodyPr>
          <a:lstStyle/>
          <a:p>
            <a:r>
              <a:rPr lang="pl-PL" sz="1400" dirty="0" err="1">
                <a:solidFill>
                  <a:srgbClr val="C00000"/>
                </a:solidFill>
              </a:rPr>
              <a:t>Entity</a:t>
            </a:r>
            <a:r>
              <a:rPr lang="pl-PL" sz="1400" dirty="0"/>
              <a:t>	</a:t>
            </a:r>
            <a:r>
              <a:rPr lang="pl-PL" sz="1400" dirty="0" err="1">
                <a:solidFill>
                  <a:srgbClr val="0070C0"/>
                </a:solidFill>
              </a:rPr>
              <a:t>Relation</a:t>
            </a:r>
            <a:r>
              <a:rPr lang="pl-PL" sz="1400" dirty="0"/>
              <a:t>	</a:t>
            </a:r>
            <a:r>
              <a:rPr lang="pl-PL" sz="1400" dirty="0" err="1">
                <a:solidFill>
                  <a:srgbClr val="7030A0"/>
                </a:solidFill>
              </a:rPr>
              <a:t>Attribute</a:t>
            </a:r>
            <a:endParaRPr lang="pl-PL" sz="1400" dirty="0">
              <a:solidFill>
                <a:srgbClr val="7030A0"/>
              </a:solidFill>
            </a:endParaRPr>
          </a:p>
        </p:txBody>
      </p:sp>
    </p:spTree>
    <p:extLst>
      <p:ext uri="{BB962C8B-B14F-4D97-AF65-F5344CB8AC3E}">
        <p14:creationId xmlns:p14="http://schemas.microsoft.com/office/powerpoint/2010/main" val="4102310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74224DE-8AEE-020A-7E16-2DB510C37E7C}"/>
              </a:ext>
            </a:extLst>
          </p:cNvPr>
          <p:cNvSpPr>
            <a:spLocks noGrp="1"/>
          </p:cNvSpPr>
          <p:nvPr>
            <p:ph type="title"/>
          </p:nvPr>
        </p:nvSpPr>
        <p:spPr/>
        <p:txBody>
          <a:bodyPr>
            <a:normAutofit/>
          </a:bodyPr>
          <a:lstStyle/>
          <a:p>
            <a:r>
              <a:rPr lang="pl-PL" sz="4000" dirty="0" err="1"/>
              <a:t>Requirements</a:t>
            </a:r>
            <a:r>
              <a:rPr lang="pl-PL" sz="4000" dirty="0"/>
              <a:t> </a:t>
            </a:r>
            <a:r>
              <a:rPr lang="pl-PL" sz="4000" dirty="0" err="1"/>
              <a:t>analysis</a:t>
            </a:r>
            <a:r>
              <a:rPr lang="pl-PL" sz="4000" dirty="0"/>
              <a:t> (</a:t>
            </a:r>
            <a:r>
              <a:rPr lang="pl-PL" sz="4000" dirty="0" err="1"/>
              <a:t>Pure</a:t>
            </a:r>
            <a:r>
              <a:rPr lang="pl-PL" sz="4000" dirty="0"/>
              <a:t> HTML version)    1/2</a:t>
            </a:r>
          </a:p>
        </p:txBody>
      </p:sp>
      <p:sp>
        <p:nvSpPr>
          <p:cNvPr id="3" name="Symbol zastępczy zawartości 2">
            <a:extLst>
              <a:ext uri="{FF2B5EF4-FFF2-40B4-BE49-F238E27FC236}">
                <a16:creationId xmlns:a16="http://schemas.microsoft.com/office/drawing/2014/main" id="{427F6362-D5CC-FD86-B56D-0CD1F4E65CDA}"/>
              </a:ext>
            </a:extLst>
          </p:cNvPr>
          <p:cNvSpPr>
            <a:spLocks noGrp="1"/>
          </p:cNvSpPr>
          <p:nvPr>
            <p:ph sz="half" idx="1"/>
          </p:nvPr>
        </p:nvSpPr>
        <p:spPr/>
        <p:txBody>
          <a:bodyPr>
            <a:noAutofit/>
          </a:bodyPr>
          <a:lstStyle/>
          <a:p>
            <a:pPr marL="0" indent="0" algn="just">
              <a:buNone/>
            </a:pPr>
            <a:r>
              <a:rPr lang="en-US" sz="1800" dirty="0"/>
              <a:t>The application supports user </a:t>
            </a:r>
            <a:r>
              <a:rPr lang="en-US" sz="1800" dirty="0">
                <a:solidFill>
                  <a:srgbClr val="00B050"/>
                </a:solidFill>
              </a:rPr>
              <a:t>registration</a:t>
            </a:r>
            <a:r>
              <a:rPr lang="en-US" sz="1800" dirty="0"/>
              <a:t> and </a:t>
            </a:r>
            <a:r>
              <a:rPr lang="en-US" sz="1800" dirty="0">
                <a:solidFill>
                  <a:srgbClr val="00B050"/>
                </a:solidFill>
              </a:rPr>
              <a:t>login</a:t>
            </a:r>
            <a:r>
              <a:rPr lang="en-US" sz="1800" dirty="0"/>
              <a:t> via a </a:t>
            </a:r>
            <a:r>
              <a:rPr lang="en-US" sz="1800" dirty="0">
                <a:solidFill>
                  <a:srgbClr val="C00000"/>
                </a:solidFill>
              </a:rPr>
              <a:t>public page </a:t>
            </a:r>
            <a:r>
              <a:rPr lang="en-US" sz="1800" dirty="0"/>
              <a:t>with </a:t>
            </a:r>
            <a:r>
              <a:rPr lang="en-US" sz="1800" dirty="0">
                <a:solidFill>
                  <a:srgbClr val="0070C0"/>
                </a:solidFill>
              </a:rPr>
              <a:t>appropriate forms</a:t>
            </a:r>
            <a:r>
              <a:rPr lang="en-US" sz="1800" dirty="0"/>
              <a:t>. </a:t>
            </a:r>
            <a:r>
              <a:rPr lang="en-US" sz="1800" dirty="0">
                <a:solidFill>
                  <a:srgbClr val="00B050"/>
                </a:solidFill>
              </a:rPr>
              <a:t>Registration</a:t>
            </a:r>
            <a:r>
              <a:rPr lang="en-US" sz="1800" dirty="0"/>
              <a:t> requires entering a username, email address, and password, and checks the syntactic validity of the email address and the equality between the "password" and "repeat password" fields, also on the client side. The registration ensures the uniqueness of the username.</a:t>
            </a:r>
          </a:p>
          <a:p>
            <a:pPr marL="0" indent="0" algn="just">
              <a:buNone/>
            </a:pPr>
            <a:r>
              <a:rPr lang="en-US" sz="1800" dirty="0"/>
              <a:t>A folder has an owner, a name, and a creation date, and can contain other folders and/or documents. A document has an owner, a name, a creation date, a summary, and a type. When the user </a:t>
            </a:r>
            <a:r>
              <a:rPr lang="en-US" sz="1800" dirty="0">
                <a:solidFill>
                  <a:srgbClr val="00B050"/>
                </a:solidFill>
              </a:rPr>
              <a:t>logs</a:t>
            </a:r>
            <a:r>
              <a:rPr lang="en-US" sz="1800" dirty="0"/>
              <a:t> into the application, a </a:t>
            </a:r>
            <a:r>
              <a:rPr lang="en-US" sz="1800" dirty="0">
                <a:solidFill>
                  <a:srgbClr val="C00000"/>
                </a:solidFill>
              </a:rPr>
              <a:t>HOME PAGE</a:t>
            </a:r>
            <a:r>
              <a:rPr lang="en-US" sz="1800" dirty="0"/>
              <a:t> </a:t>
            </a:r>
            <a:r>
              <a:rPr lang="en-US" sz="1800" dirty="0">
                <a:solidFill>
                  <a:srgbClr val="7030A0"/>
                </a:solidFill>
              </a:rPr>
              <a:t>appears</a:t>
            </a:r>
            <a:r>
              <a:rPr lang="en-US" sz="1800" dirty="0"/>
              <a:t> containing a </a:t>
            </a:r>
            <a:r>
              <a:rPr lang="en-US" sz="1800" dirty="0">
                <a:solidFill>
                  <a:srgbClr val="0070C0"/>
                </a:solidFill>
              </a:rPr>
              <a:t>tree of their folders and subfolders</a:t>
            </a:r>
            <a:r>
              <a:rPr lang="en-US" sz="1800" dirty="0"/>
              <a:t>.</a:t>
            </a:r>
            <a:endParaRPr lang="pl-PL" sz="1800" dirty="0"/>
          </a:p>
        </p:txBody>
      </p:sp>
      <p:sp>
        <p:nvSpPr>
          <p:cNvPr id="4" name="Symbol zastępczy zawartości 3">
            <a:extLst>
              <a:ext uri="{FF2B5EF4-FFF2-40B4-BE49-F238E27FC236}">
                <a16:creationId xmlns:a16="http://schemas.microsoft.com/office/drawing/2014/main" id="{FE00CA78-C91C-CE54-5B13-BAD3CE31A42C}"/>
              </a:ext>
            </a:extLst>
          </p:cNvPr>
          <p:cNvSpPr>
            <a:spLocks noGrp="1"/>
          </p:cNvSpPr>
          <p:nvPr>
            <p:ph sz="half" idx="2"/>
          </p:nvPr>
        </p:nvSpPr>
        <p:spPr/>
        <p:txBody>
          <a:bodyPr>
            <a:normAutofit fontScale="55000" lnSpcReduction="20000"/>
          </a:bodyPr>
          <a:lstStyle/>
          <a:p>
            <a:pPr marL="0" indent="0">
              <a:buNone/>
            </a:pPr>
            <a:r>
              <a:rPr lang="en-US" b="1" i="0" dirty="0">
                <a:effectLst/>
              </a:rPr>
              <a:t>Example of a folder tree on the HOME PAGE</a:t>
            </a:r>
            <a:endParaRPr lang="pl-PL" b="0" i="0" dirty="0">
              <a:effectLst/>
            </a:endParaRPr>
          </a:p>
          <a:p>
            <a:pPr algn="l">
              <a:buFont typeface="Arial" panose="020B0604020202020204" pitchFamily="34" charset="0"/>
              <a:buChar char="•"/>
            </a:pPr>
            <a:r>
              <a:rPr lang="en-US" b="0" i="0" dirty="0">
                <a:effectLst/>
              </a:rPr>
              <a:t>Folder 1</a:t>
            </a:r>
          </a:p>
          <a:p>
            <a:pPr marL="742950" lvl="1" indent="-285750" algn="l">
              <a:buFont typeface="Arial" panose="020B0604020202020204" pitchFamily="34" charset="0"/>
              <a:buChar char="•"/>
            </a:pPr>
            <a:r>
              <a:rPr lang="en-US" b="0" i="0" dirty="0">
                <a:effectLst/>
              </a:rPr>
              <a:t>Folder 11</a:t>
            </a:r>
          </a:p>
          <a:p>
            <a:pPr marL="1143000" lvl="2" indent="-228600" algn="l">
              <a:buFont typeface="Arial" panose="020B0604020202020204" pitchFamily="34" charset="0"/>
              <a:buChar char="•"/>
            </a:pPr>
            <a:r>
              <a:rPr lang="en-US" b="0" i="0" dirty="0">
                <a:effectLst/>
              </a:rPr>
              <a:t>Folder 111</a:t>
            </a:r>
          </a:p>
          <a:p>
            <a:pPr marL="742950" lvl="1" indent="-285750" algn="l">
              <a:buFont typeface="Arial" panose="020B0604020202020204" pitchFamily="34" charset="0"/>
              <a:buChar char="•"/>
            </a:pPr>
            <a:r>
              <a:rPr lang="en-US" b="0" i="0" dirty="0">
                <a:effectLst/>
              </a:rPr>
              <a:t>Folder 12</a:t>
            </a:r>
          </a:p>
          <a:p>
            <a:pPr marL="742950" lvl="1" indent="-285750" algn="l">
              <a:buFont typeface="Arial" panose="020B0604020202020204" pitchFamily="34" charset="0"/>
              <a:buChar char="•"/>
            </a:pPr>
            <a:r>
              <a:rPr lang="en-US" b="0" i="0" dirty="0">
                <a:effectLst/>
              </a:rPr>
              <a:t>Folder 13</a:t>
            </a:r>
          </a:p>
          <a:p>
            <a:pPr algn="l">
              <a:buFont typeface="Arial" panose="020B0604020202020204" pitchFamily="34" charset="0"/>
              <a:buChar char="•"/>
            </a:pPr>
            <a:r>
              <a:rPr lang="en-US" b="0" i="0" dirty="0">
                <a:effectLst/>
              </a:rPr>
              <a:t>Folder 2</a:t>
            </a:r>
          </a:p>
          <a:p>
            <a:pPr marL="742950" lvl="1" indent="-285750" algn="l">
              <a:buFont typeface="Arial" panose="020B0604020202020204" pitchFamily="34" charset="0"/>
              <a:buChar char="•"/>
            </a:pPr>
            <a:r>
              <a:rPr lang="en-US" b="0" i="0" dirty="0">
                <a:effectLst/>
              </a:rPr>
              <a:t>Folder 21</a:t>
            </a:r>
          </a:p>
          <a:p>
            <a:pPr algn="l">
              <a:buFont typeface="Arial" panose="020B0604020202020204" pitchFamily="34" charset="0"/>
              <a:buChar char="•"/>
            </a:pPr>
            <a:r>
              <a:rPr lang="en-US" b="0" i="0" dirty="0">
                <a:effectLst/>
              </a:rPr>
              <a:t>Folder 3</a:t>
            </a:r>
          </a:p>
          <a:p>
            <a:pPr marL="742950" lvl="1" indent="-285750" algn="l">
              <a:buFont typeface="Arial" panose="020B0604020202020204" pitchFamily="34" charset="0"/>
              <a:buChar char="•"/>
            </a:pPr>
            <a:r>
              <a:rPr lang="en-US" b="0" i="0" dirty="0">
                <a:effectLst/>
              </a:rPr>
              <a:t>Folder 31</a:t>
            </a:r>
          </a:p>
          <a:p>
            <a:pPr algn="l"/>
            <a:r>
              <a:rPr lang="en-US" b="0" i="0" dirty="0">
                <a:effectLst/>
              </a:rPr>
              <a:t>Folder 111</a:t>
            </a:r>
            <a:endParaRPr lang="pl-PL" b="0" i="0" dirty="0">
              <a:effectLst/>
            </a:endParaRPr>
          </a:p>
          <a:p>
            <a:pPr algn="l"/>
            <a:endParaRPr lang="pl-PL" b="0" i="0" dirty="0">
              <a:effectLst/>
            </a:endParaRPr>
          </a:p>
          <a:p>
            <a:pPr marL="0" indent="0" algn="l">
              <a:buNone/>
            </a:pPr>
            <a:r>
              <a:rPr lang="en-US" b="1" i="0" dirty="0">
                <a:effectLst/>
              </a:rPr>
              <a:t>Contents of the CONTENT PAGE of a folder</a:t>
            </a:r>
          </a:p>
          <a:p>
            <a:pPr algn="l">
              <a:buFont typeface="Arial" panose="020B0604020202020204" pitchFamily="34" charset="0"/>
              <a:buChar char="•"/>
            </a:pPr>
            <a:r>
              <a:rPr lang="en-US" b="0" i="0" dirty="0">
                <a:effectLst/>
              </a:rPr>
              <a:t>Document 1 &gt; access &gt; move</a:t>
            </a:r>
          </a:p>
          <a:p>
            <a:pPr algn="l">
              <a:buFont typeface="Arial" panose="020B0604020202020204" pitchFamily="34" charset="0"/>
              <a:buChar char="•"/>
            </a:pPr>
            <a:r>
              <a:rPr lang="en-US" b="0" i="0" dirty="0">
                <a:effectLst/>
              </a:rPr>
              <a:t>Document 2 &gt; access &gt; move</a:t>
            </a:r>
          </a:p>
          <a:p>
            <a:pPr algn="l">
              <a:buFont typeface="Arial" panose="020B0604020202020204" pitchFamily="34" charset="0"/>
              <a:buChar char="•"/>
            </a:pPr>
            <a:r>
              <a:rPr lang="en-US" b="0" i="0" dirty="0">
                <a:effectLst/>
              </a:rPr>
              <a:t>Document 3 &gt; access &gt; move</a:t>
            </a:r>
          </a:p>
          <a:p>
            <a:endParaRPr lang="pl-PL" dirty="0"/>
          </a:p>
        </p:txBody>
      </p:sp>
      <p:sp>
        <p:nvSpPr>
          <p:cNvPr id="5" name="pole tekstowe 4">
            <a:extLst>
              <a:ext uri="{FF2B5EF4-FFF2-40B4-BE49-F238E27FC236}">
                <a16:creationId xmlns:a16="http://schemas.microsoft.com/office/drawing/2014/main" id="{7B17494A-A31F-F23E-6FF5-CE19009828E5}"/>
              </a:ext>
            </a:extLst>
          </p:cNvPr>
          <p:cNvSpPr txBox="1"/>
          <p:nvPr/>
        </p:nvSpPr>
        <p:spPr>
          <a:xfrm>
            <a:off x="956739" y="6023074"/>
            <a:ext cx="4464684" cy="307777"/>
          </a:xfrm>
          <a:prstGeom prst="rect">
            <a:avLst/>
          </a:prstGeom>
          <a:noFill/>
        </p:spPr>
        <p:txBody>
          <a:bodyPr wrap="none" rtlCol="0">
            <a:spAutoFit/>
          </a:bodyPr>
          <a:lstStyle/>
          <a:p>
            <a:r>
              <a:rPr lang="pl-PL" sz="1400" dirty="0" err="1">
                <a:solidFill>
                  <a:srgbClr val="C00000"/>
                </a:solidFill>
              </a:rPr>
              <a:t>Pages</a:t>
            </a:r>
            <a:r>
              <a:rPr lang="pl-PL" sz="1400" dirty="0"/>
              <a:t>	</a:t>
            </a:r>
            <a:r>
              <a:rPr lang="pl-PL" sz="1400" dirty="0" err="1">
                <a:solidFill>
                  <a:srgbClr val="0070C0"/>
                </a:solidFill>
              </a:rPr>
              <a:t>View</a:t>
            </a:r>
            <a:r>
              <a:rPr lang="pl-PL" sz="1400" dirty="0">
                <a:solidFill>
                  <a:srgbClr val="0070C0"/>
                </a:solidFill>
              </a:rPr>
              <a:t> </a:t>
            </a:r>
            <a:r>
              <a:rPr lang="pl-PL" sz="1400" dirty="0" err="1">
                <a:solidFill>
                  <a:srgbClr val="0070C0"/>
                </a:solidFill>
              </a:rPr>
              <a:t>components</a:t>
            </a:r>
            <a:r>
              <a:rPr lang="pl-PL" sz="1400" dirty="0">
                <a:solidFill>
                  <a:srgbClr val="0070C0"/>
                </a:solidFill>
              </a:rPr>
              <a:t> </a:t>
            </a:r>
            <a:r>
              <a:rPr lang="pl-PL" sz="1400" dirty="0"/>
              <a:t>	</a:t>
            </a:r>
            <a:r>
              <a:rPr lang="pl-PL" sz="1400" dirty="0" err="1">
                <a:solidFill>
                  <a:schemeClr val="accent6"/>
                </a:solidFill>
              </a:rPr>
              <a:t>Events</a:t>
            </a:r>
            <a:r>
              <a:rPr lang="pl-PL" sz="1400" dirty="0"/>
              <a:t> 	</a:t>
            </a:r>
            <a:r>
              <a:rPr lang="pl-PL" sz="1400" dirty="0" err="1">
                <a:solidFill>
                  <a:srgbClr val="7030A0"/>
                </a:solidFill>
              </a:rPr>
              <a:t>Actions</a:t>
            </a:r>
            <a:endParaRPr lang="pl-PL" sz="1400" dirty="0">
              <a:solidFill>
                <a:srgbClr val="7030A0"/>
              </a:solidFill>
            </a:endParaRPr>
          </a:p>
        </p:txBody>
      </p:sp>
    </p:spTree>
    <p:extLst>
      <p:ext uri="{BB962C8B-B14F-4D97-AF65-F5344CB8AC3E}">
        <p14:creationId xmlns:p14="http://schemas.microsoft.com/office/powerpoint/2010/main" val="1498773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272272B-1ADC-434A-4A6B-9033A38D6A3A}"/>
              </a:ext>
            </a:extLst>
          </p:cNvPr>
          <p:cNvSpPr>
            <a:spLocks noGrp="1"/>
          </p:cNvSpPr>
          <p:nvPr>
            <p:ph type="title"/>
          </p:nvPr>
        </p:nvSpPr>
        <p:spPr/>
        <p:txBody>
          <a:bodyPr>
            <a:normAutofit/>
          </a:bodyPr>
          <a:lstStyle/>
          <a:p>
            <a:r>
              <a:rPr lang="pl-PL" sz="4000" dirty="0" err="1"/>
              <a:t>Requirements</a:t>
            </a:r>
            <a:r>
              <a:rPr lang="pl-PL" sz="4000" dirty="0"/>
              <a:t> </a:t>
            </a:r>
            <a:r>
              <a:rPr lang="pl-PL" sz="4000" dirty="0" err="1"/>
              <a:t>analysis</a:t>
            </a:r>
            <a:r>
              <a:rPr lang="pl-PL" sz="4000" dirty="0"/>
              <a:t> (</a:t>
            </a:r>
            <a:r>
              <a:rPr lang="pl-PL" sz="4000" dirty="0" err="1"/>
              <a:t>Pure</a:t>
            </a:r>
            <a:r>
              <a:rPr lang="pl-PL" sz="4000" dirty="0"/>
              <a:t> HTML version)    2/2</a:t>
            </a:r>
          </a:p>
        </p:txBody>
      </p:sp>
      <p:sp>
        <p:nvSpPr>
          <p:cNvPr id="3" name="Symbol zastępczy zawartości 2">
            <a:extLst>
              <a:ext uri="{FF2B5EF4-FFF2-40B4-BE49-F238E27FC236}">
                <a16:creationId xmlns:a16="http://schemas.microsoft.com/office/drawing/2014/main" id="{729277A5-5707-3EF4-B8A6-27768FCA2D81}"/>
              </a:ext>
            </a:extLst>
          </p:cNvPr>
          <p:cNvSpPr>
            <a:spLocks noGrp="1"/>
          </p:cNvSpPr>
          <p:nvPr>
            <p:ph idx="1"/>
          </p:nvPr>
        </p:nvSpPr>
        <p:spPr/>
        <p:txBody>
          <a:bodyPr>
            <a:normAutofit fontScale="77500" lnSpcReduction="20000"/>
          </a:bodyPr>
          <a:lstStyle/>
          <a:p>
            <a:pPr marL="0" indent="0" algn="just">
              <a:buNone/>
            </a:pPr>
            <a:r>
              <a:rPr lang="en-US" dirty="0"/>
              <a:t>On the </a:t>
            </a:r>
            <a:r>
              <a:rPr lang="en-US" dirty="0">
                <a:solidFill>
                  <a:srgbClr val="C00000"/>
                </a:solidFill>
              </a:rPr>
              <a:t>HOME PAGE</a:t>
            </a:r>
            <a:r>
              <a:rPr lang="en-US" dirty="0"/>
              <a:t>, the user can </a:t>
            </a:r>
            <a:r>
              <a:rPr lang="en-US" dirty="0">
                <a:solidFill>
                  <a:schemeClr val="accent6"/>
                </a:solidFill>
              </a:rPr>
              <a:t>select a folder </a:t>
            </a:r>
            <a:r>
              <a:rPr lang="en-US" dirty="0"/>
              <a:t>and access a </a:t>
            </a:r>
            <a:r>
              <a:rPr lang="en-US" dirty="0">
                <a:solidFill>
                  <a:srgbClr val="C00000"/>
                </a:solidFill>
              </a:rPr>
              <a:t>CONTENT PAGE </a:t>
            </a:r>
            <a:r>
              <a:rPr lang="en-US" dirty="0">
                <a:solidFill>
                  <a:schemeClr val="accent5"/>
                </a:solidFill>
              </a:rPr>
              <a:t>which shows</a:t>
            </a:r>
            <a:r>
              <a:rPr lang="en-US" dirty="0"/>
              <a:t> a </a:t>
            </a:r>
            <a:r>
              <a:rPr lang="en-US" dirty="0">
                <a:solidFill>
                  <a:srgbClr val="0070C0"/>
                </a:solidFill>
              </a:rPr>
              <a:t>list of folders and documents </a:t>
            </a:r>
            <a:r>
              <a:rPr lang="en-US" dirty="0"/>
              <a:t>in a folder. Each document in the list has two </a:t>
            </a:r>
            <a:r>
              <a:rPr lang="en-US" dirty="0">
                <a:solidFill>
                  <a:srgbClr val="0070C0"/>
                </a:solidFill>
              </a:rPr>
              <a:t>links: access and move</a:t>
            </a:r>
            <a:r>
              <a:rPr lang="en-US" dirty="0"/>
              <a:t>. When the </a:t>
            </a:r>
            <a:r>
              <a:rPr lang="en-US" dirty="0">
                <a:solidFill>
                  <a:schemeClr val="accent6"/>
                </a:solidFill>
              </a:rPr>
              <a:t>user selects the access link</a:t>
            </a:r>
            <a:r>
              <a:rPr lang="en-US" dirty="0"/>
              <a:t>, a </a:t>
            </a:r>
            <a:r>
              <a:rPr lang="en-US" dirty="0">
                <a:solidFill>
                  <a:srgbClr val="C00000"/>
                </a:solidFill>
              </a:rPr>
              <a:t>DOCUMENT PAGE </a:t>
            </a:r>
            <a:r>
              <a:rPr lang="en-US" dirty="0"/>
              <a:t>(in the same window and browser tab) appears, </a:t>
            </a:r>
            <a:r>
              <a:rPr lang="en-US" dirty="0">
                <a:solidFill>
                  <a:schemeClr val="accent5"/>
                </a:solidFill>
              </a:rPr>
              <a:t>showing all the data</a:t>
            </a:r>
            <a:r>
              <a:rPr lang="en-US" dirty="0"/>
              <a:t> of the selected document. When the </a:t>
            </a:r>
            <a:r>
              <a:rPr lang="en-US" dirty="0">
                <a:solidFill>
                  <a:schemeClr val="accent6"/>
                </a:solidFill>
              </a:rPr>
              <a:t>user selects the move link</a:t>
            </a:r>
            <a:r>
              <a:rPr lang="en-US" dirty="0"/>
              <a:t>, the </a:t>
            </a:r>
            <a:r>
              <a:rPr lang="en-US" dirty="0">
                <a:solidFill>
                  <a:srgbClr val="C00000"/>
                </a:solidFill>
              </a:rPr>
              <a:t>HOME</a:t>
            </a:r>
            <a:r>
              <a:rPr lang="en-US" dirty="0"/>
              <a:t> </a:t>
            </a:r>
            <a:r>
              <a:rPr lang="en-US" dirty="0">
                <a:solidFill>
                  <a:srgbClr val="C00000"/>
                </a:solidFill>
              </a:rPr>
              <a:t>PAGE</a:t>
            </a:r>
            <a:r>
              <a:rPr lang="en-US" dirty="0"/>
              <a:t> with the </a:t>
            </a:r>
            <a:r>
              <a:rPr lang="en-US" dirty="0">
                <a:solidFill>
                  <a:srgbClr val="0070C0"/>
                </a:solidFill>
              </a:rPr>
              <a:t>folder tree</a:t>
            </a:r>
            <a:r>
              <a:rPr lang="en-US" dirty="0"/>
              <a:t> appears; in this case, the </a:t>
            </a:r>
            <a:r>
              <a:rPr lang="en-US" dirty="0">
                <a:solidFill>
                  <a:srgbClr val="7030A0"/>
                </a:solidFill>
              </a:rPr>
              <a:t>page shows </a:t>
            </a:r>
            <a:r>
              <a:rPr lang="en-US" dirty="0"/>
              <a:t>the message "You are moving document X from folder Y. </a:t>
            </a:r>
            <a:r>
              <a:rPr lang="en-US" dirty="0">
                <a:solidFill>
                  <a:schemeClr val="accent6"/>
                </a:solidFill>
              </a:rPr>
              <a:t>Choose the destination folder</a:t>
            </a:r>
            <a:r>
              <a:rPr lang="en-US" dirty="0"/>
              <a:t>", the folder to which the document to be moved belongs is NOT selectable and its name is highlighted (for example, with a different color). When the </a:t>
            </a:r>
            <a:r>
              <a:rPr lang="en-US" dirty="0">
                <a:solidFill>
                  <a:schemeClr val="accent6"/>
                </a:solidFill>
              </a:rPr>
              <a:t>user selects </a:t>
            </a:r>
            <a:r>
              <a:rPr lang="en-US" dirty="0"/>
              <a:t>the destination folder, the </a:t>
            </a:r>
            <a:r>
              <a:rPr lang="en-US" dirty="0">
                <a:solidFill>
                  <a:srgbClr val="7030A0"/>
                </a:solidFill>
              </a:rPr>
              <a:t>document is moved from the source folder to the destination folder</a:t>
            </a:r>
            <a:r>
              <a:rPr lang="en-US" dirty="0"/>
              <a:t>, and the </a:t>
            </a:r>
            <a:r>
              <a:rPr lang="en-US" dirty="0">
                <a:solidFill>
                  <a:srgbClr val="C00000"/>
                </a:solidFill>
              </a:rPr>
              <a:t>CONTENT PAGE</a:t>
            </a:r>
            <a:r>
              <a:rPr lang="en-US" dirty="0"/>
              <a:t> </a:t>
            </a:r>
            <a:r>
              <a:rPr lang="en-US" dirty="0">
                <a:solidFill>
                  <a:srgbClr val="7030A0"/>
                </a:solidFill>
              </a:rPr>
              <a:t>appears</a:t>
            </a:r>
            <a:r>
              <a:rPr lang="en-US" dirty="0"/>
              <a:t>, showing the updated content of the destination folder. Every page, except the </a:t>
            </a:r>
            <a:r>
              <a:rPr lang="en-US" dirty="0">
                <a:solidFill>
                  <a:srgbClr val="C00000"/>
                </a:solidFill>
              </a:rPr>
              <a:t>HOME PAGE</a:t>
            </a:r>
            <a:r>
              <a:rPr lang="en-US" dirty="0"/>
              <a:t>, contains a </a:t>
            </a:r>
            <a:r>
              <a:rPr lang="en-US" dirty="0">
                <a:solidFill>
                  <a:srgbClr val="0070C0"/>
                </a:solidFill>
              </a:rPr>
              <a:t>link to return to the previous page</a:t>
            </a:r>
            <a:r>
              <a:rPr lang="en-US" dirty="0"/>
              <a:t>. The application allows the user to </a:t>
            </a:r>
            <a:r>
              <a:rPr lang="en-US" dirty="0">
                <a:solidFill>
                  <a:schemeClr val="accent6"/>
                </a:solidFill>
              </a:rPr>
              <a:t>log out</a:t>
            </a:r>
            <a:r>
              <a:rPr lang="en-US" dirty="0"/>
              <a:t> from any page. A </a:t>
            </a:r>
            <a:r>
              <a:rPr lang="en-US" dirty="0">
                <a:solidFill>
                  <a:srgbClr val="C00000"/>
                </a:solidFill>
              </a:rPr>
              <a:t>CONTENT MANAGEMENT PAGE </a:t>
            </a:r>
            <a:r>
              <a:rPr lang="en-US" dirty="0"/>
              <a:t>accessible from the </a:t>
            </a:r>
            <a:r>
              <a:rPr lang="en-US" dirty="0">
                <a:solidFill>
                  <a:srgbClr val="C00000"/>
                </a:solidFill>
              </a:rPr>
              <a:t>HOME</a:t>
            </a:r>
            <a:r>
              <a:rPr lang="en-US" dirty="0"/>
              <a:t> </a:t>
            </a:r>
            <a:r>
              <a:rPr lang="en-US" dirty="0">
                <a:solidFill>
                  <a:srgbClr val="C00000"/>
                </a:solidFill>
              </a:rPr>
              <a:t>PAGE</a:t>
            </a:r>
            <a:r>
              <a:rPr lang="en-US" dirty="0"/>
              <a:t> allows the user to </a:t>
            </a:r>
            <a:r>
              <a:rPr lang="en-US" dirty="0">
                <a:solidFill>
                  <a:schemeClr val="accent6"/>
                </a:solidFill>
              </a:rPr>
              <a:t>create a top-level folder</a:t>
            </a:r>
            <a:r>
              <a:rPr lang="en-US" dirty="0"/>
              <a:t>, </a:t>
            </a:r>
            <a:r>
              <a:rPr lang="en-US" dirty="0">
                <a:solidFill>
                  <a:schemeClr val="accent6"/>
                </a:solidFill>
              </a:rPr>
              <a:t>a folder within an existing folder, and a document within a folder</a:t>
            </a:r>
            <a:r>
              <a:rPr lang="en-US" dirty="0"/>
              <a:t>. The application does not require the management of document uploads.</a:t>
            </a:r>
            <a:endParaRPr lang="pl-PL" dirty="0"/>
          </a:p>
        </p:txBody>
      </p:sp>
      <p:sp>
        <p:nvSpPr>
          <p:cNvPr id="4" name="pole tekstowe 3">
            <a:extLst>
              <a:ext uri="{FF2B5EF4-FFF2-40B4-BE49-F238E27FC236}">
                <a16:creationId xmlns:a16="http://schemas.microsoft.com/office/drawing/2014/main" id="{F296B9F4-CAB3-6DD6-1FE5-D59F868B4B03}"/>
              </a:ext>
            </a:extLst>
          </p:cNvPr>
          <p:cNvSpPr txBox="1"/>
          <p:nvPr/>
        </p:nvSpPr>
        <p:spPr>
          <a:xfrm>
            <a:off x="5528739" y="5869186"/>
            <a:ext cx="4464684" cy="307777"/>
          </a:xfrm>
          <a:prstGeom prst="rect">
            <a:avLst/>
          </a:prstGeom>
          <a:noFill/>
        </p:spPr>
        <p:txBody>
          <a:bodyPr wrap="none" rtlCol="0">
            <a:spAutoFit/>
          </a:bodyPr>
          <a:lstStyle/>
          <a:p>
            <a:r>
              <a:rPr lang="pl-PL" sz="1400" dirty="0" err="1">
                <a:solidFill>
                  <a:srgbClr val="C00000"/>
                </a:solidFill>
              </a:rPr>
              <a:t>Pages</a:t>
            </a:r>
            <a:r>
              <a:rPr lang="pl-PL" sz="1400" dirty="0"/>
              <a:t>	</a:t>
            </a:r>
            <a:r>
              <a:rPr lang="pl-PL" sz="1400" dirty="0" err="1">
                <a:solidFill>
                  <a:srgbClr val="0070C0"/>
                </a:solidFill>
              </a:rPr>
              <a:t>View</a:t>
            </a:r>
            <a:r>
              <a:rPr lang="pl-PL" sz="1400" dirty="0">
                <a:solidFill>
                  <a:srgbClr val="0070C0"/>
                </a:solidFill>
              </a:rPr>
              <a:t> </a:t>
            </a:r>
            <a:r>
              <a:rPr lang="pl-PL" sz="1400" dirty="0" err="1">
                <a:solidFill>
                  <a:srgbClr val="0070C0"/>
                </a:solidFill>
              </a:rPr>
              <a:t>components</a:t>
            </a:r>
            <a:r>
              <a:rPr lang="pl-PL" sz="1400" dirty="0">
                <a:solidFill>
                  <a:srgbClr val="0070C0"/>
                </a:solidFill>
              </a:rPr>
              <a:t> </a:t>
            </a:r>
            <a:r>
              <a:rPr lang="pl-PL" sz="1400" dirty="0"/>
              <a:t>	</a:t>
            </a:r>
            <a:r>
              <a:rPr lang="pl-PL" sz="1400" dirty="0" err="1">
                <a:solidFill>
                  <a:schemeClr val="accent6"/>
                </a:solidFill>
              </a:rPr>
              <a:t>Events</a:t>
            </a:r>
            <a:r>
              <a:rPr lang="pl-PL" sz="1400" dirty="0"/>
              <a:t> 	</a:t>
            </a:r>
            <a:r>
              <a:rPr lang="pl-PL" sz="1400" dirty="0" err="1">
                <a:solidFill>
                  <a:srgbClr val="7030A0"/>
                </a:solidFill>
              </a:rPr>
              <a:t>Actions</a:t>
            </a:r>
            <a:endParaRPr lang="pl-PL" sz="1400" dirty="0">
              <a:solidFill>
                <a:srgbClr val="7030A0"/>
              </a:solidFill>
            </a:endParaRPr>
          </a:p>
        </p:txBody>
      </p:sp>
    </p:spTree>
    <p:extLst>
      <p:ext uri="{BB962C8B-B14F-4D97-AF65-F5344CB8AC3E}">
        <p14:creationId xmlns:p14="http://schemas.microsoft.com/office/powerpoint/2010/main" val="28637832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D1F57FB-EFFC-270F-6A02-FEBBACD55FE8}"/>
              </a:ext>
            </a:extLst>
          </p:cNvPr>
          <p:cNvSpPr>
            <a:spLocks noGrp="1"/>
          </p:cNvSpPr>
          <p:nvPr>
            <p:ph type="title"/>
          </p:nvPr>
        </p:nvSpPr>
        <p:spPr/>
        <p:txBody>
          <a:bodyPr/>
          <a:lstStyle/>
          <a:p>
            <a:r>
              <a:rPr lang="pl-PL" dirty="0"/>
              <a:t>Database ERD</a:t>
            </a:r>
          </a:p>
        </p:txBody>
      </p:sp>
      <p:pic>
        <p:nvPicPr>
          <p:cNvPr id="5" name="Symbol zastępczy zawartości 4" descr="Obraz zawierający tekst, zrzut ekranu, numer, Czcionka&#10;&#10;Opis wygenerowany automatycznie">
            <a:extLst>
              <a:ext uri="{FF2B5EF4-FFF2-40B4-BE49-F238E27FC236}">
                <a16:creationId xmlns:a16="http://schemas.microsoft.com/office/drawing/2014/main" id="{AF729A23-E2DE-1F2C-7990-96FE9FAA74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89401" y="1236931"/>
            <a:ext cx="5213197" cy="4989193"/>
          </a:xfrm>
        </p:spPr>
      </p:pic>
    </p:spTree>
    <p:extLst>
      <p:ext uri="{BB962C8B-B14F-4D97-AF65-F5344CB8AC3E}">
        <p14:creationId xmlns:p14="http://schemas.microsoft.com/office/powerpoint/2010/main" val="241930802"/>
      </p:ext>
    </p:extLst>
  </p:cSld>
  <p:clrMapOvr>
    <a:masterClrMapping/>
  </p:clrMapOvr>
</p:sld>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Pakiet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1585</TotalTime>
  <Words>3540</Words>
  <Application>Microsoft Office PowerPoint</Application>
  <PresentationFormat>Panoramiczny</PresentationFormat>
  <Paragraphs>296</Paragraphs>
  <Slides>52</Slides>
  <Notes>0</Notes>
  <HiddenSlides>0</HiddenSlides>
  <MMClips>0</MMClips>
  <ScaleCrop>false</ScaleCrop>
  <HeadingPairs>
    <vt:vector size="6" baseType="variant">
      <vt:variant>
        <vt:lpstr>Używane czcionki</vt:lpstr>
      </vt:variant>
      <vt:variant>
        <vt:i4>3</vt:i4>
      </vt:variant>
      <vt:variant>
        <vt:lpstr>Motyw</vt:lpstr>
      </vt:variant>
      <vt:variant>
        <vt:i4>1</vt:i4>
      </vt:variant>
      <vt:variant>
        <vt:lpstr>Tytuły slajdów</vt:lpstr>
      </vt:variant>
      <vt:variant>
        <vt:i4>52</vt:i4>
      </vt:variant>
    </vt:vector>
  </HeadingPairs>
  <TitlesOfParts>
    <vt:vector size="56" baseType="lpstr">
      <vt:lpstr>Aptos</vt:lpstr>
      <vt:lpstr>Aptos Display</vt:lpstr>
      <vt:lpstr>Arial</vt:lpstr>
      <vt:lpstr>Motyw pakietu Office</vt:lpstr>
      <vt:lpstr>Document management</vt:lpstr>
      <vt:lpstr>Pure HTML version</vt:lpstr>
      <vt:lpstr>Document management (Pure HTML version)    1/2</vt:lpstr>
      <vt:lpstr>Document management (Pure HTML version)    2/2</vt:lpstr>
      <vt:lpstr>Data Analysis (Pure HTML version)    1/2</vt:lpstr>
      <vt:lpstr>Data Analysis (Pure HTML version)   2/2</vt:lpstr>
      <vt:lpstr>Requirements analysis (Pure HTML version)    1/2</vt:lpstr>
      <vt:lpstr>Requirements analysis (Pure HTML version)    2/2</vt:lpstr>
      <vt:lpstr>Database ERD</vt:lpstr>
      <vt:lpstr>Database schema (users)</vt:lpstr>
      <vt:lpstr>Database schema (folders)</vt:lpstr>
      <vt:lpstr>Database schema (documents)</vt:lpstr>
      <vt:lpstr>Components</vt:lpstr>
      <vt:lpstr>Components</vt:lpstr>
      <vt:lpstr>IFML diagram (pure HTML version)</vt:lpstr>
      <vt:lpstr>Prezentacja programu PowerPoint</vt:lpstr>
      <vt:lpstr>Sequence diagrams  (pure HTML version)</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JavaScript version</vt:lpstr>
      <vt:lpstr>Document management (JavaScript version)</vt:lpstr>
      <vt:lpstr>Data Analysis (JavaScript version)</vt:lpstr>
      <vt:lpstr>Requirements analysis (JavaScript version)</vt:lpstr>
      <vt:lpstr>Database ERD</vt:lpstr>
      <vt:lpstr>Database schema (users)</vt:lpstr>
      <vt:lpstr>Database schema (folders)</vt:lpstr>
      <vt:lpstr>Database schema (documents)</vt:lpstr>
      <vt:lpstr>Components</vt:lpstr>
      <vt:lpstr>Compnents (DAO)</vt:lpstr>
      <vt:lpstr>Components (JavaScript)</vt:lpstr>
      <vt:lpstr>IFML diagram (JavaScript)</vt:lpstr>
      <vt:lpstr>IFML diagram</vt:lpstr>
      <vt:lpstr>Sequence diagrams (JavaScript version)</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documentation</dc:title>
  <dc:creator>Michał Jagoda</dc:creator>
  <cp:lastModifiedBy>Michał Jagoda</cp:lastModifiedBy>
  <cp:revision>20</cp:revision>
  <dcterms:created xsi:type="dcterms:W3CDTF">2024-05-16T13:39:00Z</dcterms:created>
  <dcterms:modified xsi:type="dcterms:W3CDTF">2024-05-23T00:23:23Z</dcterms:modified>
</cp:coreProperties>
</file>